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55448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4" autoAdjust="0"/>
    <p:restoredTop sz="94660"/>
  </p:normalViewPr>
  <p:slideViewPr>
    <p:cSldViewPr snapToGrid="0">
      <p:cViewPr>
        <p:scale>
          <a:sx n="26" d="100"/>
          <a:sy n="26" d="100"/>
        </p:scale>
        <p:origin x="2208" y="15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5860" y="1646133"/>
            <a:ext cx="13213080" cy="3501813"/>
          </a:xfrm>
        </p:spPr>
        <p:txBody>
          <a:bodyPr anchor="b"/>
          <a:lstStyle>
            <a:lvl1pPr algn="ctr"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3100" y="5282989"/>
            <a:ext cx="11658600" cy="2428451"/>
          </a:xfrm>
        </p:spPr>
        <p:txBody>
          <a:bodyPr/>
          <a:lstStyle>
            <a:lvl1pPr marL="0" indent="0" algn="ctr">
              <a:buNone/>
              <a:defRPr sz="3520"/>
            </a:lvl1pPr>
            <a:lvl2pPr marL="670575" indent="0" algn="ctr">
              <a:buNone/>
              <a:defRPr sz="2933"/>
            </a:lvl2pPr>
            <a:lvl3pPr marL="1341150" indent="0" algn="ctr">
              <a:buNone/>
              <a:defRPr sz="2640"/>
            </a:lvl3pPr>
            <a:lvl4pPr marL="2011726" indent="0" algn="ctr">
              <a:buNone/>
              <a:defRPr sz="2347"/>
            </a:lvl4pPr>
            <a:lvl5pPr marL="2682301" indent="0" algn="ctr">
              <a:buNone/>
              <a:defRPr sz="2347"/>
            </a:lvl5pPr>
            <a:lvl6pPr marL="3352876" indent="0" algn="ctr">
              <a:buNone/>
              <a:defRPr sz="2347"/>
            </a:lvl6pPr>
            <a:lvl7pPr marL="4023451" indent="0" algn="ctr">
              <a:buNone/>
              <a:defRPr sz="2347"/>
            </a:lvl7pPr>
            <a:lvl8pPr marL="4694027" indent="0" algn="ctr">
              <a:buNone/>
              <a:defRPr sz="2347"/>
            </a:lvl8pPr>
            <a:lvl9pPr marL="5364602" indent="0" algn="ctr">
              <a:buNone/>
              <a:defRPr sz="234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753E2-C260-412A-8996-F60F51068E53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2416-3370-4D38-A435-683702C51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074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753E2-C260-412A-8996-F60F51068E53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2416-3370-4D38-A435-683702C51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623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124248" y="535517"/>
            <a:ext cx="3351848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8706" y="535517"/>
            <a:ext cx="9861233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753E2-C260-412A-8996-F60F51068E53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2416-3370-4D38-A435-683702C51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043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753E2-C260-412A-8996-F60F51068E53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2416-3370-4D38-A435-683702C51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712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0610" y="2507618"/>
            <a:ext cx="13407390" cy="4184014"/>
          </a:xfrm>
        </p:spPr>
        <p:txBody>
          <a:bodyPr anchor="b"/>
          <a:lstStyle>
            <a:lvl1pPr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0610" y="6731215"/>
            <a:ext cx="13407390" cy="2200274"/>
          </a:xfrm>
        </p:spPr>
        <p:txBody>
          <a:bodyPr/>
          <a:lstStyle>
            <a:lvl1pPr marL="0" indent="0">
              <a:buNone/>
              <a:defRPr sz="3520">
                <a:solidFill>
                  <a:schemeClr val="tx1"/>
                </a:solidFill>
              </a:defRPr>
            </a:lvl1pPr>
            <a:lvl2pPr marL="670575" indent="0">
              <a:buNone/>
              <a:defRPr sz="2933">
                <a:solidFill>
                  <a:schemeClr val="tx1">
                    <a:tint val="75000"/>
                  </a:schemeClr>
                </a:solidFill>
              </a:defRPr>
            </a:lvl2pPr>
            <a:lvl3pPr marL="1341150" indent="0">
              <a:buNone/>
              <a:defRPr sz="2640">
                <a:solidFill>
                  <a:schemeClr val="tx1">
                    <a:tint val="75000"/>
                  </a:schemeClr>
                </a:solidFill>
              </a:defRPr>
            </a:lvl3pPr>
            <a:lvl4pPr marL="2011726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4pPr>
            <a:lvl5pPr marL="2682301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5pPr>
            <a:lvl6pPr marL="3352876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6pPr>
            <a:lvl7pPr marL="4023451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7pPr>
            <a:lvl8pPr marL="4694027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8pPr>
            <a:lvl9pPr marL="5364602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753E2-C260-412A-8996-F60F51068E53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2416-3370-4D38-A435-683702C51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709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8705" y="2677584"/>
            <a:ext cx="660654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69555" y="2677584"/>
            <a:ext cx="660654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753E2-C260-412A-8996-F60F51068E53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2416-3370-4D38-A435-683702C51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876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730" y="535519"/>
            <a:ext cx="13407390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0731" y="2465706"/>
            <a:ext cx="6576178" cy="1208404"/>
          </a:xfrm>
        </p:spPr>
        <p:txBody>
          <a:bodyPr anchor="b"/>
          <a:lstStyle>
            <a:lvl1pPr marL="0" indent="0">
              <a:buNone/>
              <a:defRPr sz="3520" b="1"/>
            </a:lvl1pPr>
            <a:lvl2pPr marL="670575" indent="0">
              <a:buNone/>
              <a:defRPr sz="2933" b="1"/>
            </a:lvl2pPr>
            <a:lvl3pPr marL="1341150" indent="0">
              <a:buNone/>
              <a:defRPr sz="2640" b="1"/>
            </a:lvl3pPr>
            <a:lvl4pPr marL="2011726" indent="0">
              <a:buNone/>
              <a:defRPr sz="2347" b="1"/>
            </a:lvl4pPr>
            <a:lvl5pPr marL="2682301" indent="0">
              <a:buNone/>
              <a:defRPr sz="2347" b="1"/>
            </a:lvl5pPr>
            <a:lvl6pPr marL="3352876" indent="0">
              <a:buNone/>
              <a:defRPr sz="2347" b="1"/>
            </a:lvl6pPr>
            <a:lvl7pPr marL="4023451" indent="0">
              <a:buNone/>
              <a:defRPr sz="2347" b="1"/>
            </a:lvl7pPr>
            <a:lvl8pPr marL="4694027" indent="0">
              <a:buNone/>
              <a:defRPr sz="2347" b="1"/>
            </a:lvl8pPr>
            <a:lvl9pPr marL="5364602" indent="0">
              <a:buNone/>
              <a:defRPr sz="234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0731" y="3674110"/>
            <a:ext cx="6576178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69556" y="2465706"/>
            <a:ext cx="6608565" cy="1208404"/>
          </a:xfrm>
        </p:spPr>
        <p:txBody>
          <a:bodyPr anchor="b"/>
          <a:lstStyle>
            <a:lvl1pPr marL="0" indent="0">
              <a:buNone/>
              <a:defRPr sz="3520" b="1"/>
            </a:lvl1pPr>
            <a:lvl2pPr marL="670575" indent="0">
              <a:buNone/>
              <a:defRPr sz="2933" b="1"/>
            </a:lvl2pPr>
            <a:lvl3pPr marL="1341150" indent="0">
              <a:buNone/>
              <a:defRPr sz="2640" b="1"/>
            </a:lvl3pPr>
            <a:lvl4pPr marL="2011726" indent="0">
              <a:buNone/>
              <a:defRPr sz="2347" b="1"/>
            </a:lvl4pPr>
            <a:lvl5pPr marL="2682301" indent="0">
              <a:buNone/>
              <a:defRPr sz="2347" b="1"/>
            </a:lvl5pPr>
            <a:lvl6pPr marL="3352876" indent="0">
              <a:buNone/>
              <a:defRPr sz="2347" b="1"/>
            </a:lvl6pPr>
            <a:lvl7pPr marL="4023451" indent="0">
              <a:buNone/>
              <a:defRPr sz="2347" b="1"/>
            </a:lvl7pPr>
            <a:lvl8pPr marL="4694027" indent="0">
              <a:buNone/>
              <a:defRPr sz="2347" b="1"/>
            </a:lvl8pPr>
            <a:lvl9pPr marL="5364602" indent="0">
              <a:buNone/>
              <a:defRPr sz="234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69556" y="3674110"/>
            <a:ext cx="6608565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753E2-C260-412A-8996-F60F51068E53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2416-3370-4D38-A435-683702C51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308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753E2-C260-412A-8996-F60F51068E53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2416-3370-4D38-A435-683702C51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881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753E2-C260-412A-8996-F60F51068E53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2416-3370-4D38-A435-683702C51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60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730" y="670560"/>
            <a:ext cx="5013603" cy="2346960"/>
          </a:xfrm>
        </p:spPr>
        <p:txBody>
          <a:bodyPr anchor="b"/>
          <a:lstStyle>
            <a:lvl1pPr>
              <a:defRPr sz="469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8565" y="1448226"/>
            <a:ext cx="7869555" cy="7147983"/>
          </a:xfrm>
        </p:spPr>
        <p:txBody>
          <a:bodyPr/>
          <a:lstStyle>
            <a:lvl1pPr>
              <a:defRPr sz="4693"/>
            </a:lvl1pPr>
            <a:lvl2pPr>
              <a:defRPr sz="4107"/>
            </a:lvl2pPr>
            <a:lvl3pPr>
              <a:defRPr sz="3520"/>
            </a:lvl3pPr>
            <a:lvl4pPr>
              <a:defRPr sz="2933"/>
            </a:lvl4pPr>
            <a:lvl5pPr>
              <a:defRPr sz="2933"/>
            </a:lvl5pPr>
            <a:lvl6pPr>
              <a:defRPr sz="2933"/>
            </a:lvl6pPr>
            <a:lvl7pPr>
              <a:defRPr sz="2933"/>
            </a:lvl7pPr>
            <a:lvl8pPr>
              <a:defRPr sz="2933"/>
            </a:lvl8pPr>
            <a:lvl9pPr>
              <a:defRPr sz="293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0730" y="3017520"/>
            <a:ext cx="5013603" cy="5590329"/>
          </a:xfrm>
        </p:spPr>
        <p:txBody>
          <a:bodyPr/>
          <a:lstStyle>
            <a:lvl1pPr marL="0" indent="0">
              <a:buNone/>
              <a:defRPr sz="2347"/>
            </a:lvl1pPr>
            <a:lvl2pPr marL="670575" indent="0">
              <a:buNone/>
              <a:defRPr sz="2053"/>
            </a:lvl2pPr>
            <a:lvl3pPr marL="1341150" indent="0">
              <a:buNone/>
              <a:defRPr sz="1760"/>
            </a:lvl3pPr>
            <a:lvl4pPr marL="2011726" indent="0">
              <a:buNone/>
              <a:defRPr sz="1467"/>
            </a:lvl4pPr>
            <a:lvl5pPr marL="2682301" indent="0">
              <a:buNone/>
              <a:defRPr sz="1467"/>
            </a:lvl5pPr>
            <a:lvl6pPr marL="3352876" indent="0">
              <a:buNone/>
              <a:defRPr sz="1467"/>
            </a:lvl6pPr>
            <a:lvl7pPr marL="4023451" indent="0">
              <a:buNone/>
              <a:defRPr sz="1467"/>
            </a:lvl7pPr>
            <a:lvl8pPr marL="4694027" indent="0">
              <a:buNone/>
              <a:defRPr sz="1467"/>
            </a:lvl8pPr>
            <a:lvl9pPr marL="5364602" indent="0">
              <a:buNone/>
              <a:defRPr sz="146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753E2-C260-412A-8996-F60F51068E53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2416-3370-4D38-A435-683702C51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902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730" y="670560"/>
            <a:ext cx="5013603" cy="2346960"/>
          </a:xfrm>
        </p:spPr>
        <p:txBody>
          <a:bodyPr anchor="b"/>
          <a:lstStyle>
            <a:lvl1pPr>
              <a:defRPr sz="469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608565" y="1448226"/>
            <a:ext cx="7869555" cy="7147983"/>
          </a:xfrm>
        </p:spPr>
        <p:txBody>
          <a:bodyPr anchor="t"/>
          <a:lstStyle>
            <a:lvl1pPr marL="0" indent="0">
              <a:buNone/>
              <a:defRPr sz="4693"/>
            </a:lvl1pPr>
            <a:lvl2pPr marL="670575" indent="0">
              <a:buNone/>
              <a:defRPr sz="4107"/>
            </a:lvl2pPr>
            <a:lvl3pPr marL="1341150" indent="0">
              <a:buNone/>
              <a:defRPr sz="3520"/>
            </a:lvl3pPr>
            <a:lvl4pPr marL="2011726" indent="0">
              <a:buNone/>
              <a:defRPr sz="2933"/>
            </a:lvl4pPr>
            <a:lvl5pPr marL="2682301" indent="0">
              <a:buNone/>
              <a:defRPr sz="2933"/>
            </a:lvl5pPr>
            <a:lvl6pPr marL="3352876" indent="0">
              <a:buNone/>
              <a:defRPr sz="2933"/>
            </a:lvl6pPr>
            <a:lvl7pPr marL="4023451" indent="0">
              <a:buNone/>
              <a:defRPr sz="2933"/>
            </a:lvl7pPr>
            <a:lvl8pPr marL="4694027" indent="0">
              <a:buNone/>
              <a:defRPr sz="2933"/>
            </a:lvl8pPr>
            <a:lvl9pPr marL="5364602" indent="0">
              <a:buNone/>
              <a:defRPr sz="293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0730" y="3017520"/>
            <a:ext cx="5013603" cy="5590329"/>
          </a:xfrm>
        </p:spPr>
        <p:txBody>
          <a:bodyPr/>
          <a:lstStyle>
            <a:lvl1pPr marL="0" indent="0">
              <a:buNone/>
              <a:defRPr sz="2347"/>
            </a:lvl1pPr>
            <a:lvl2pPr marL="670575" indent="0">
              <a:buNone/>
              <a:defRPr sz="2053"/>
            </a:lvl2pPr>
            <a:lvl3pPr marL="1341150" indent="0">
              <a:buNone/>
              <a:defRPr sz="1760"/>
            </a:lvl3pPr>
            <a:lvl4pPr marL="2011726" indent="0">
              <a:buNone/>
              <a:defRPr sz="1467"/>
            </a:lvl4pPr>
            <a:lvl5pPr marL="2682301" indent="0">
              <a:buNone/>
              <a:defRPr sz="1467"/>
            </a:lvl5pPr>
            <a:lvl6pPr marL="3352876" indent="0">
              <a:buNone/>
              <a:defRPr sz="1467"/>
            </a:lvl6pPr>
            <a:lvl7pPr marL="4023451" indent="0">
              <a:buNone/>
              <a:defRPr sz="1467"/>
            </a:lvl7pPr>
            <a:lvl8pPr marL="4694027" indent="0">
              <a:buNone/>
              <a:defRPr sz="1467"/>
            </a:lvl8pPr>
            <a:lvl9pPr marL="5364602" indent="0">
              <a:buNone/>
              <a:defRPr sz="146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753E2-C260-412A-8996-F60F51068E53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2416-3370-4D38-A435-683702C51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373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8705" y="535519"/>
            <a:ext cx="13407390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8705" y="2677584"/>
            <a:ext cx="13407390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8705" y="9322649"/>
            <a:ext cx="349758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753E2-C260-412A-8996-F60F51068E53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9215" y="9322649"/>
            <a:ext cx="524637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78515" y="9322649"/>
            <a:ext cx="349758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F2416-3370-4D38-A435-683702C51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20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41150" rtl="0" eaLnBrk="1" latinLnBrk="0" hangingPunct="1">
        <a:lnSpc>
          <a:spcPct val="90000"/>
        </a:lnSpc>
        <a:spcBef>
          <a:spcPct val="0"/>
        </a:spcBef>
        <a:buNone/>
        <a:defRPr sz="645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5288" indent="-335288" algn="l" defTabSz="1341150" rtl="0" eaLnBrk="1" latinLnBrk="0" hangingPunct="1">
        <a:lnSpc>
          <a:spcPct val="90000"/>
        </a:lnSpc>
        <a:spcBef>
          <a:spcPts val="1467"/>
        </a:spcBef>
        <a:buFont typeface="Arial" panose="020B0604020202020204" pitchFamily="34" charset="0"/>
        <a:buChar char="•"/>
        <a:defRPr sz="4107" kern="1200">
          <a:solidFill>
            <a:schemeClr val="tx1"/>
          </a:solidFill>
          <a:latin typeface="+mn-lt"/>
          <a:ea typeface="+mn-ea"/>
          <a:cs typeface="+mn-cs"/>
        </a:defRPr>
      </a:lvl1pPr>
      <a:lvl2pPr marL="1005863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3520" kern="1200">
          <a:solidFill>
            <a:schemeClr val="tx1"/>
          </a:solidFill>
          <a:latin typeface="+mn-lt"/>
          <a:ea typeface="+mn-ea"/>
          <a:cs typeface="+mn-cs"/>
        </a:defRPr>
      </a:lvl2pPr>
      <a:lvl3pPr marL="1676438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933" kern="1200">
          <a:solidFill>
            <a:schemeClr val="tx1"/>
          </a:solidFill>
          <a:latin typeface="+mn-lt"/>
          <a:ea typeface="+mn-ea"/>
          <a:cs typeface="+mn-cs"/>
        </a:defRPr>
      </a:lvl3pPr>
      <a:lvl4pPr marL="2347013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3017589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688164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358739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5029314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699890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1pPr>
      <a:lvl2pPr marL="670575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341150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3pPr>
      <a:lvl4pPr marL="2011726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2682301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352876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023451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4694027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364602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5BC7986-ADDF-479E-8098-D60055F821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"/>
            <a:ext cx="15544800" cy="48631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873FD43-28A7-48C5-BC8E-0847548912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570719"/>
            <a:ext cx="15544800" cy="48768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B1443E3-2AB7-4D60-8BC5-27B08B1D4C48}"/>
              </a:ext>
            </a:extLst>
          </p:cNvPr>
          <p:cNvSpPr txBox="1"/>
          <p:nvPr/>
        </p:nvSpPr>
        <p:spPr>
          <a:xfrm>
            <a:off x="4247029" y="2083842"/>
            <a:ext cx="64937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latin typeface="Univers" panose="020B0503020202020204" pitchFamily="34" charset="0"/>
              </a:rPr>
              <a:t>Insert text here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E6B8F3C-267B-4A80-AD63-504E6CE478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279" y="801148"/>
            <a:ext cx="4147021" cy="1116118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394F7441-9406-4659-8366-E98ECCA8A210}"/>
              </a:ext>
            </a:extLst>
          </p:cNvPr>
          <p:cNvSpPr/>
          <p:nvPr/>
        </p:nvSpPr>
        <p:spPr>
          <a:xfrm>
            <a:off x="3886199" y="5319449"/>
            <a:ext cx="7772400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6600" b="1" dirty="0">
                <a:solidFill>
                  <a:srgbClr val="164263"/>
                </a:solidFill>
                <a:latin typeface="Univers" panose="020B0503020202020204" pitchFamily="34" charset="0"/>
                <a:ea typeface="+mj-ea"/>
                <a:cs typeface="+mj-cs"/>
              </a:rPr>
              <a:t>This is the color of translated text.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028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11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Univers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Tran, Vanessa (DPH)</dc:creator>
  <cp:lastModifiedBy>Tran, Vanessa (DPH)</cp:lastModifiedBy>
  <cp:revision>1</cp:revision>
  <dcterms:created xsi:type="dcterms:W3CDTF">2020-06-30T20:08:46Z</dcterms:created>
  <dcterms:modified xsi:type="dcterms:W3CDTF">2020-06-30T20:14:53Z</dcterms:modified>
</cp:coreProperties>
</file>