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629B9-0401-4926-8ACC-D798CBDCBA5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523BD-9DBA-45C3-8FCA-CB45EFC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4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20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67" indent="0" algn="ctr">
              <a:buNone/>
              <a:defRPr sz="2200"/>
            </a:lvl2pPr>
            <a:lvl3pPr marL="1005934" indent="0" algn="ctr">
              <a:buNone/>
              <a:defRPr sz="1980"/>
            </a:lvl3pPr>
            <a:lvl4pPr marL="1508901" indent="0" algn="ctr">
              <a:buNone/>
              <a:defRPr sz="1760"/>
            </a:lvl4pPr>
            <a:lvl5pPr marL="2011867" indent="0" algn="ctr">
              <a:buNone/>
              <a:defRPr sz="1760"/>
            </a:lvl5pPr>
            <a:lvl6pPr marL="2514834" indent="0" algn="ctr">
              <a:buNone/>
              <a:defRPr sz="1760"/>
            </a:lvl6pPr>
            <a:lvl7pPr marL="3017801" indent="0" algn="ctr">
              <a:buNone/>
              <a:defRPr sz="1760"/>
            </a:lvl7pPr>
            <a:lvl8pPr marL="3520768" indent="0" algn="ctr">
              <a:buNone/>
              <a:defRPr sz="1760"/>
            </a:lvl8pPr>
            <a:lvl9pPr marL="4023734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0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8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8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2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10"/>
            <a:ext cx="8675370" cy="646620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7"/>
            <a:ext cx="8675370" cy="3400423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6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934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901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867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834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801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768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734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8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1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7"/>
            <a:ext cx="4255174" cy="186753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67" indent="0">
              <a:buNone/>
              <a:defRPr sz="2200" b="1"/>
            </a:lvl2pPr>
            <a:lvl3pPr marL="1005934" indent="0">
              <a:buNone/>
              <a:defRPr sz="1980" b="1"/>
            </a:lvl3pPr>
            <a:lvl4pPr marL="1508901" indent="0">
              <a:buNone/>
              <a:defRPr sz="1760" b="1"/>
            </a:lvl4pPr>
            <a:lvl5pPr marL="2011867" indent="0">
              <a:buNone/>
              <a:defRPr sz="1760" b="1"/>
            </a:lvl5pPr>
            <a:lvl6pPr marL="2514834" indent="0">
              <a:buNone/>
              <a:defRPr sz="1760" b="1"/>
            </a:lvl6pPr>
            <a:lvl7pPr marL="3017801" indent="0">
              <a:buNone/>
              <a:defRPr sz="1760" b="1"/>
            </a:lvl7pPr>
            <a:lvl8pPr marL="3520768" indent="0">
              <a:buNone/>
              <a:defRPr sz="1760" b="1"/>
            </a:lvl8pPr>
            <a:lvl9pPr marL="4023734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1"/>
            <a:ext cx="4255174" cy="8351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7"/>
            <a:ext cx="4276130" cy="186753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67" indent="0">
              <a:buNone/>
              <a:defRPr sz="2200" b="1"/>
            </a:lvl2pPr>
            <a:lvl3pPr marL="1005934" indent="0">
              <a:buNone/>
              <a:defRPr sz="1980" b="1"/>
            </a:lvl3pPr>
            <a:lvl4pPr marL="1508901" indent="0">
              <a:buNone/>
              <a:defRPr sz="1760" b="1"/>
            </a:lvl4pPr>
            <a:lvl5pPr marL="2011867" indent="0">
              <a:buNone/>
              <a:defRPr sz="1760" b="1"/>
            </a:lvl5pPr>
            <a:lvl6pPr marL="2514834" indent="0">
              <a:buNone/>
              <a:defRPr sz="1760" b="1"/>
            </a:lvl6pPr>
            <a:lvl7pPr marL="3017801" indent="0">
              <a:buNone/>
              <a:defRPr sz="1760" b="1"/>
            </a:lvl7pPr>
            <a:lvl8pPr marL="3520768" indent="0">
              <a:buNone/>
              <a:defRPr sz="1760" b="1"/>
            </a:lvl8pPr>
            <a:lvl9pPr marL="4023734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1"/>
            <a:ext cx="4276130" cy="83517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6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2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1" y="2238168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663441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67" indent="0">
              <a:buNone/>
              <a:defRPr sz="1540"/>
            </a:lvl2pPr>
            <a:lvl3pPr marL="1005934" indent="0">
              <a:buNone/>
              <a:defRPr sz="1320"/>
            </a:lvl3pPr>
            <a:lvl4pPr marL="1508901" indent="0">
              <a:buNone/>
              <a:defRPr sz="1100"/>
            </a:lvl4pPr>
            <a:lvl5pPr marL="2011867" indent="0">
              <a:buNone/>
              <a:defRPr sz="1100"/>
            </a:lvl5pPr>
            <a:lvl6pPr marL="2514834" indent="0">
              <a:buNone/>
              <a:defRPr sz="1100"/>
            </a:lvl6pPr>
            <a:lvl7pPr marL="3017801" indent="0">
              <a:buNone/>
              <a:defRPr sz="1100"/>
            </a:lvl7pPr>
            <a:lvl8pPr marL="3520768" indent="0">
              <a:buNone/>
              <a:defRPr sz="1100"/>
            </a:lvl8pPr>
            <a:lvl9pPr marL="4023734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4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1" y="2238168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67" indent="0">
              <a:buNone/>
              <a:defRPr sz="3080"/>
            </a:lvl2pPr>
            <a:lvl3pPr marL="1005934" indent="0">
              <a:buNone/>
              <a:defRPr sz="2640"/>
            </a:lvl3pPr>
            <a:lvl4pPr marL="1508901" indent="0">
              <a:buNone/>
              <a:defRPr sz="2200"/>
            </a:lvl4pPr>
            <a:lvl5pPr marL="2011867" indent="0">
              <a:buNone/>
              <a:defRPr sz="2200"/>
            </a:lvl5pPr>
            <a:lvl6pPr marL="2514834" indent="0">
              <a:buNone/>
              <a:defRPr sz="2200"/>
            </a:lvl6pPr>
            <a:lvl7pPr marL="3017801" indent="0">
              <a:buNone/>
              <a:defRPr sz="2200"/>
            </a:lvl7pPr>
            <a:lvl8pPr marL="3520768" indent="0">
              <a:buNone/>
              <a:defRPr sz="2200"/>
            </a:lvl8pPr>
            <a:lvl9pPr marL="4023734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663441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67" indent="0">
              <a:buNone/>
              <a:defRPr sz="1540"/>
            </a:lvl2pPr>
            <a:lvl3pPr marL="1005934" indent="0">
              <a:buNone/>
              <a:defRPr sz="1320"/>
            </a:lvl3pPr>
            <a:lvl4pPr marL="1508901" indent="0">
              <a:buNone/>
              <a:defRPr sz="1100"/>
            </a:lvl4pPr>
            <a:lvl5pPr marL="2011867" indent="0">
              <a:buNone/>
              <a:defRPr sz="1100"/>
            </a:lvl5pPr>
            <a:lvl6pPr marL="2514834" indent="0">
              <a:buNone/>
              <a:defRPr sz="1100"/>
            </a:lvl6pPr>
            <a:lvl7pPr marL="3017801" indent="0">
              <a:buNone/>
              <a:defRPr sz="1100"/>
            </a:lvl7pPr>
            <a:lvl8pPr marL="3520768" indent="0">
              <a:buNone/>
              <a:defRPr sz="1100"/>
            </a:lvl8pPr>
            <a:lvl9pPr marL="4023734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1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1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83DA-4440-4B66-83F3-6944A547C3DB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1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1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5F56-BF78-417D-9134-BB592E0B2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1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934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83" indent="-251483" algn="l" defTabSz="1005934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450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417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384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351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318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9284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2251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5218" indent="-251483" algn="l" defTabSz="1005934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67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934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901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867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34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801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768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734" algn="l" defTabSz="1005934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8BD7-9D0B-4D62-8AE4-0A54FF7DA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2010159"/>
            <a:ext cx="8549640" cy="17646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64263"/>
                </a:solidFill>
                <a:latin typeface="Univers" panose="020B0503020202020204" pitchFamily="34" charset="0"/>
              </a:rPr>
              <a:t>This is the color of translated text.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EA359-6EDE-4114-9A18-2C566A4E2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462574"/>
            <a:ext cx="8046720" cy="1371598"/>
          </a:xfrm>
        </p:spPr>
        <p:txBody>
          <a:bodyPr>
            <a:normAutofit/>
          </a:bodyPr>
          <a:lstStyle/>
          <a:p>
            <a:r>
              <a:rPr lang="en-US" sz="7501" b="1" dirty="0">
                <a:latin typeface="Univers" panose="020B0503020202020204" pitchFamily="34" charset="0"/>
                <a:ea typeface="UD Digi Kyokasho N-R" panose="020B0400000000000000" pitchFamily="18" charset="-128"/>
              </a:rPr>
              <a:t>Insert text here.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BDF949-D1E0-4EDB-842C-E6C0D098D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08" y="1044688"/>
            <a:ext cx="5017443" cy="13503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55422D-0D50-4910-89BB-637A6E2DB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7" y="15129164"/>
            <a:ext cx="10058400" cy="415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3FE0EE0-99BB-4E1D-8DB5-AC9692C99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058400" cy="4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1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UD Digi Kyokasho N-R</vt:lpstr>
      <vt:lpstr>Arial</vt:lpstr>
      <vt:lpstr>Calibri</vt:lpstr>
      <vt:lpstr>Calibri Light</vt:lpstr>
      <vt:lpstr>Univers</vt:lpstr>
      <vt:lpstr>Office Theme</vt:lpstr>
      <vt:lpstr>This is the color of translated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color of translated text.</dc:title>
  <dc:creator>Tran, Vanessa (DPH)</dc:creator>
  <cp:lastModifiedBy>Tran, Vanessa (DPH)</cp:lastModifiedBy>
  <cp:revision>2</cp:revision>
  <dcterms:created xsi:type="dcterms:W3CDTF">2020-06-30T20:02:29Z</dcterms:created>
  <dcterms:modified xsi:type="dcterms:W3CDTF">2020-06-30T20:15:13Z</dcterms:modified>
</cp:coreProperties>
</file>