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59"/>
    <p:restoredTop sz="94556"/>
  </p:normalViewPr>
  <p:slideViewPr>
    <p:cSldViewPr snapToGrid="0" snapToObjects="1">
      <p:cViewPr varScale="1">
        <p:scale>
          <a:sx n="102" d="100"/>
          <a:sy n="102" d="100"/>
        </p:scale>
        <p:origin x="216" y="280"/>
      </p:cViewPr>
      <p:guideLst/>
    </p:cSldViewPr>
  </p:slideViewPr>
  <p:notesTextViewPr>
    <p:cViewPr>
      <p:scale>
        <a:sx n="1" d="1"/>
        <a:sy n="1" d="1"/>
      </p:scale>
      <p:origin x="0" y="0"/>
    </p:cViewPr>
  </p:notesTextViewPr>
  <p:notesViewPr>
    <p:cSldViewPr snapToGrid="0" snapToObjects="1">
      <p:cViewPr varScale="1">
        <p:scale>
          <a:sx n="83" d="100"/>
          <a:sy n="83" d="100"/>
        </p:scale>
        <p:origin x="3176" y="192"/>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652B3-DF76-D642-81CE-C92156B797CF}" type="datetimeFigureOut">
              <a:rPr lang="en-US" smtClean="0"/>
              <a:t>4/19/18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AC1514-5184-434F-90E1-B735B5F68FC2}" type="slidenum">
              <a:rPr lang="en-US" smtClean="0"/>
              <a:t>‹#›</a:t>
            </a:fld>
            <a:endParaRPr lang="en-US"/>
          </a:p>
        </p:txBody>
      </p:sp>
    </p:spTree>
    <p:extLst>
      <p:ext uri="{BB962C8B-B14F-4D97-AF65-F5344CB8AC3E}">
        <p14:creationId xmlns:p14="http://schemas.microsoft.com/office/powerpoint/2010/main" val="292486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True North is the unwavering commitment to achieving our goals. Our True North is defined by our mission, vision, values, tactics and metrics that represent the direction we are heading in terms of being a health care organization of choice for our patients and staff.</a:t>
            </a:r>
          </a:p>
          <a:p>
            <a:endParaRPr lang="en-US" dirty="0"/>
          </a:p>
          <a:p>
            <a:r>
              <a:rPr lang="en-US" dirty="0"/>
              <a:t>In</a:t>
            </a:r>
            <a:r>
              <a:rPr lang="en-US" baseline="0" dirty="0"/>
              <a:t> FY1617, we have added a new true north goal: Equity.</a:t>
            </a:r>
          </a:p>
          <a:p>
            <a:endParaRPr lang="en-US" dirty="0"/>
          </a:p>
          <a:p>
            <a:r>
              <a:rPr lang="en-US" dirty="0"/>
              <a:t>How do we know we’re heading in the right direction? We utilize those tools to plan, do, study and adjust (PDSA). There is evidence of our team of staff doing this everyday at ZSFG.</a:t>
            </a:r>
          </a:p>
        </p:txBody>
      </p:sp>
      <p:sp>
        <p:nvSpPr>
          <p:cNvPr id="4" name="Slide Number Placeholder 3"/>
          <p:cNvSpPr>
            <a:spLocks noGrp="1"/>
          </p:cNvSpPr>
          <p:nvPr>
            <p:ph type="sldNum" sz="quarter" idx="10"/>
          </p:nvPr>
        </p:nvSpPr>
        <p:spPr/>
        <p:txBody>
          <a:bodyPr/>
          <a:lstStyle/>
          <a:p>
            <a:fld id="{DF7F45CA-C2A8-1349-8F27-8C610F4C3868}" type="slidenum">
              <a:rPr lang="en-US" smtClean="0"/>
              <a:t>1</a:t>
            </a:fld>
            <a:endParaRPr lang="en-US" dirty="0"/>
          </a:p>
        </p:txBody>
      </p:sp>
    </p:spTree>
    <p:extLst>
      <p:ext uri="{BB962C8B-B14F-4D97-AF65-F5344CB8AC3E}">
        <p14:creationId xmlns:p14="http://schemas.microsoft.com/office/powerpoint/2010/main" val="3232483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D331-0D16-2442-9E5B-B582FEB879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2232F-FE6C-9A44-B23A-4C10C350DD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E48F3F-BE09-1543-94CC-D5A0F2C9BA6E}"/>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969C7BC5-2F7A-174A-B48E-B033A3B4B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6864E-CEFD-6F4D-BBD5-BCF39E9C6062}"/>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246723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F6AF3-EE01-5F40-94A1-A10DABA2B8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6D372-CD07-8A44-9065-43A958AF40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7BD26-9E9E-2842-BD1F-BFED379F2761}"/>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E4699CC0-6987-404B-A47A-57B4347B3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A2AED-8293-1941-90B8-7D5F8313209D}"/>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309042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8E2951-9D17-8247-8A16-7CB66407CB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3CCA4-BC08-7A48-9025-91C8DA00C2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259F39-0DCD-4D41-8521-C40D3A4694E9}"/>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ABCA7D4B-C4B5-1C49-8546-35532E0D2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BE4E6-6DAE-BD4A-83B7-DFABC785FB09}"/>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1124546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EBA8-5BC4-DA43-9E3A-ACF758C23D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2A11CB-2FAB-6C4F-A6CC-8A6104A2EB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9FEF9-F378-2D4C-8155-E0D5BE3C2548}"/>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13B2FC62-822B-8F43-A88C-D2A8CB097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7158A8-A996-AF44-8640-5410280543D0}"/>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2362646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1334C-E4CB-2A48-8E3F-2D8D1F2598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794E79-ABCE-9C40-BBEA-6F2DFE321A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3A447D-E56A-4441-8FB5-C2DF995FC79E}"/>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40A2FEDC-649F-7649-BC80-7D40663B13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F0E27-A426-924D-BCD0-A3A9A86DDBE4}"/>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323301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486C-B373-D641-A5B6-20FB56B1BC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AEB14-D2E1-BA48-846B-39B91DD657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6A2C59-9766-ED4D-8693-A7AA1CBF5EF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B99A62-AE0B-A14F-BCDE-416F0DD6DD0D}"/>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6" name="Footer Placeholder 5">
            <a:extLst>
              <a:ext uri="{FF2B5EF4-FFF2-40B4-BE49-F238E27FC236}">
                <a16:creationId xmlns:a16="http://schemas.microsoft.com/office/drawing/2014/main" id="{5E8CD713-3873-5244-A461-4E05FF3048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57E0F-1FB1-C340-AE1F-D52AEFFA03E4}"/>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131452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96E76-5D93-3442-AFB7-ADBC15C250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68417D-8BC3-A046-B95D-12FE560855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EC3ED10-EC44-3844-B33F-49D9840E99C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871741-77BF-BC45-BD29-2F713D1A2B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4BF224-A5BD-8849-A956-4F115DD711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8B7554A-CF31-A742-9E75-F184AE3C5BB1}"/>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8" name="Footer Placeholder 7">
            <a:extLst>
              <a:ext uri="{FF2B5EF4-FFF2-40B4-BE49-F238E27FC236}">
                <a16:creationId xmlns:a16="http://schemas.microsoft.com/office/drawing/2014/main" id="{C3D07DA7-48B7-F144-8664-E94D5D38AA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F1F53A-2120-CD44-8A2F-2C10EFB7AB79}"/>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415734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6FA00-E6B2-C240-AA0C-01B4508694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740E3E-33DF-644B-8268-6C911108C250}"/>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4" name="Footer Placeholder 3">
            <a:extLst>
              <a:ext uri="{FF2B5EF4-FFF2-40B4-BE49-F238E27FC236}">
                <a16:creationId xmlns:a16="http://schemas.microsoft.com/office/drawing/2014/main" id="{A9459125-84B5-264F-A396-4F6E5E4EC1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A80233-CF9B-174B-ABA4-EA8276C3029F}"/>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2377493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A25CE0-81CE-A04C-9E65-8D0A53333EDE}"/>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3" name="Footer Placeholder 2">
            <a:extLst>
              <a:ext uri="{FF2B5EF4-FFF2-40B4-BE49-F238E27FC236}">
                <a16:creationId xmlns:a16="http://schemas.microsoft.com/office/drawing/2014/main" id="{60E1EA39-C48F-514A-8A3F-5194EA72B0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E38641-56B3-FC45-9F7C-2CFAB8D35813}"/>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409286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77A-8DF6-844F-A9C2-2D8F356DFD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152862-4EBA-1D48-8D0C-94577E85A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8DAC60-C764-CD4B-880D-D52EE6D44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2343E1D-3288-D445-ADDB-607F5F77616F}"/>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6" name="Footer Placeholder 5">
            <a:extLst>
              <a:ext uri="{FF2B5EF4-FFF2-40B4-BE49-F238E27FC236}">
                <a16:creationId xmlns:a16="http://schemas.microsoft.com/office/drawing/2014/main" id="{3700B969-3F1D-2D40-8801-904E18765D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8B9F7-7684-F94A-9AEC-3C92749EC41D}"/>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364023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59EC8-8C05-F644-9CFF-C1696A9EA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EC6DC-DC33-FB46-9E48-5D1D003152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B8B9F2-E0CE-6747-9F38-F5FB2A767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9866F9-BA67-A34B-A369-F75F18D58FEA}"/>
              </a:ext>
            </a:extLst>
          </p:cNvPr>
          <p:cNvSpPr>
            <a:spLocks noGrp="1"/>
          </p:cNvSpPr>
          <p:nvPr>
            <p:ph type="dt" sz="half" idx="10"/>
          </p:nvPr>
        </p:nvSpPr>
        <p:spPr/>
        <p:txBody>
          <a:bodyPr/>
          <a:lstStyle/>
          <a:p>
            <a:fld id="{89B79656-2C9F-2B45-9AAD-43D4EC857E61}" type="datetimeFigureOut">
              <a:rPr lang="en-US" smtClean="0"/>
              <a:t>4/19/18</a:t>
            </a:fld>
            <a:endParaRPr lang="en-US"/>
          </a:p>
        </p:txBody>
      </p:sp>
      <p:sp>
        <p:nvSpPr>
          <p:cNvPr id="6" name="Footer Placeholder 5">
            <a:extLst>
              <a:ext uri="{FF2B5EF4-FFF2-40B4-BE49-F238E27FC236}">
                <a16:creationId xmlns:a16="http://schemas.microsoft.com/office/drawing/2014/main" id="{CF737807-8A8B-EB41-BC74-40419194D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08B700-823E-1844-88B4-415C2034E486}"/>
              </a:ext>
            </a:extLst>
          </p:cNvPr>
          <p:cNvSpPr>
            <a:spLocks noGrp="1"/>
          </p:cNvSpPr>
          <p:nvPr>
            <p:ph type="sldNum" sz="quarter" idx="12"/>
          </p:nvPr>
        </p:nvSpPr>
        <p:spPr/>
        <p:txBody>
          <a:bodyPr/>
          <a:lstStyle/>
          <a:p>
            <a:fld id="{79B6434B-1E66-9C4F-8517-C2BD2C80E5A3}" type="slidenum">
              <a:rPr lang="en-US" smtClean="0"/>
              <a:t>‹#›</a:t>
            </a:fld>
            <a:endParaRPr lang="en-US"/>
          </a:p>
        </p:txBody>
      </p:sp>
    </p:spTree>
    <p:extLst>
      <p:ext uri="{BB962C8B-B14F-4D97-AF65-F5344CB8AC3E}">
        <p14:creationId xmlns:p14="http://schemas.microsoft.com/office/powerpoint/2010/main" val="48106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520CE3-C239-6D4A-80B9-92B5B47B2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E648D3-0DB0-B34F-88EF-728B3BD6C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EB4D9-2C87-5144-8E59-517C373AFB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79656-2C9F-2B45-9AAD-43D4EC857E61}" type="datetimeFigureOut">
              <a:rPr lang="en-US" smtClean="0"/>
              <a:t>4/19/18</a:t>
            </a:fld>
            <a:endParaRPr lang="en-US"/>
          </a:p>
        </p:txBody>
      </p:sp>
      <p:sp>
        <p:nvSpPr>
          <p:cNvPr id="5" name="Footer Placeholder 4">
            <a:extLst>
              <a:ext uri="{FF2B5EF4-FFF2-40B4-BE49-F238E27FC236}">
                <a16:creationId xmlns:a16="http://schemas.microsoft.com/office/drawing/2014/main" id="{A8F8EC8D-6452-E548-96EE-7C065DCE22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E17CEB-EBC7-6947-9009-69E356E7CF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6434B-1E66-9C4F-8517-C2BD2C80E5A3}" type="slidenum">
              <a:rPr lang="en-US" smtClean="0"/>
              <a:t>‹#›</a:t>
            </a:fld>
            <a:endParaRPr lang="en-US"/>
          </a:p>
        </p:txBody>
      </p:sp>
    </p:spTree>
    <p:extLst>
      <p:ext uri="{BB962C8B-B14F-4D97-AF65-F5344CB8AC3E}">
        <p14:creationId xmlns:p14="http://schemas.microsoft.com/office/powerpoint/2010/main" val="1903421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TRUE NORTH</a:t>
            </a:r>
          </a:p>
        </p:txBody>
      </p:sp>
      <p:sp>
        <p:nvSpPr>
          <p:cNvPr id="8" name="Date Placeholder 7"/>
          <p:cNvSpPr>
            <a:spLocks noGrp="1"/>
          </p:cNvSpPr>
          <p:nvPr>
            <p:ph type="dt" sz="half" idx="10"/>
          </p:nvPr>
        </p:nvSpPr>
        <p:spPr/>
        <p:txBody>
          <a:bodyPr/>
          <a:lstStyle/>
          <a:p>
            <a:fld id="{FC6D7A2B-9CE6-B045-A08F-D70B6504662D}" type="datetime1">
              <a:rPr lang="en-US" smtClean="0"/>
              <a:t>4/19/18</a:t>
            </a:fld>
            <a:endParaRPr lang="en-US" dirty="0"/>
          </a:p>
        </p:txBody>
      </p:sp>
      <p:sp>
        <p:nvSpPr>
          <p:cNvPr id="9" name="Footer Placeholder 8"/>
          <p:cNvSpPr>
            <a:spLocks noGrp="1"/>
          </p:cNvSpPr>
          <p:nvPr>
            <p:ph type="ftr" sz="quarter" idx="11"/>
          </p:nvPr>
        </p:nvSpPr>
        <p:spPr/>
        <p:txBody>
          <a:bodyPr/>
          <a:lstStyle/>
          <a:p>
            <a:r>
              <a:rPr lang="en-US" dirty="0"/>
              <a:t>Zuckerberg San Francisco General Hospital and Trauma Center</a:t>
            </a:r>
          </a:p>
        </p:txBody>
      </p:sp>
      <p:sp>
        <p:nvSpPr>
          <p:cNvPr id="10" name="Slide Number Placeholder 9"/>
          <p:cNvSpPr>
            <a:spLocks noGrp="1"/>
          </p:cNvSpPr>
          <p:nvPr>
            <p:ph type="sldNum" sz="quarter" idx="12"/>
          </p:nvPr>
        </p:nvSpPr>
        <p:spPr/>
        <p:txBody>
          <a:bodyPr/>
          <a:lstStyle/>
          <a:p>
            <a:fld id="{FD9CA4A1-50C9-DE4F-B1B3-CEB095D399B0}" type="slidenum">
              <a:rPr lang="en-US" smtClean="0"/>
              <a:t>1</a:t>
            </a:fld>
            <a:endParaRPr lang="en-US" dirty="0"/>
          </a:p>
        </p:txBody>
      </p:sp>
      <p:pic>
        <p:nvPicPr>
          <p:cNvPr id="2" name="Picture 1"/>
          <p:cNvPicPr>
            <a:picLocks noChangeAspect="1"/>
          </p:cNvPicPr>
          <p:nvPr/>
        </p:nvPicPr>
        <p:blipFill>
          <a:blip r:embed="rId3"/>
          <a:stretch>
            <a:fillRect/>
          </a:stretch>
        </p:blipFill>
        <p:spPr>
          <a:xfrm>
            <a:off x="2483582" y="539066"/>
            <a:ext cx="7224836" cy="5779869"/>
          </a:xfrm>
          <a:prstGeom prst="rect">
            <a:avLst/>
          </a:prstGeom>
        </p:spPr>
      </p:pic>
    </p:spTree>
    <p:extLst>
      <p:ext uri="{BB962C8B-B14F-4D97-AF65-F5344CB8AC3E}">
        <p14:creationId xmlns:p14="http://schemas.microsoft.com/office/powerpoint/2010/main" val="2044108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TRUE NORTH</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NORTH</dc:title>
  <dc:creator>Will Huen</dc:creator>
  <cp:lastModifiedBy>Will Huen</cp:lastModifiedBy>
  <cp:revision>1</cp:revision>
  <dcterms:created xsi:type="dcterms:W3CDTF">2018-04-19T18:03:17Z</dcterms:created>
  <dcterms:modified xsi:type="dcterms:W3CDTF">2018-04-19T18:04:06Z</dcterms:modified>
</cp:coreProperties>
</file>