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3" r:id="rId3"/>
    <p:sldId id="264" r:id="rId4"/>
  </p:sldIdLst>
  <p:sldSz cx="15087600" cy="9601200"/>
  <p:notesSz cx="6858000" cy="9144000"/>
  <p:defaultTextStyle>
    <a:defPPr>
      <a:defRPr lang="en-US"/>
    </a:defPPr>
    <a:lvl1pPr marL="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23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5" autoAdjust="0"/>
    <p:restoredTop sz="94660"/>
  </p:normalViewPr>
  <p:slideViewPr>
    <p:cSldViewPr snapToGrid="0">
      <p:cViewPr>
        <p:scale>
          <a:sx n="176" d="100"/>
          <a:sy n="176" d="100"/>
        </p:scale>
        <p:origin x="-9680" y="-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[Example of Pareto Chart - Insert Title of analysis]</a:t>
            </a:r>
          </a:p>
        </c:rich>
      </c:tx>
      <c:layout>
        <c:manualLayout>
          <c:xMode val="edge"/>
          <c:yMode val="edge"/>
          <c:x val="0.164615308917173"/>
          <c:y val="0.023255813953488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194805194805195"/>
          <c:w val="0.775533633295838"/>
          <c:h val="0.540953062685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Cause A</c:v>
                </c:pt>
                <c:pt idx="1">
                  <c:v>Cause B</c:v>
                </c:pt>
                <c:pt idx="2">
                  <c:v>Cause C</c:v>
                </c:pt>
                <c:pt idx="3">
                  <c:v>Cause D</c:v>
                </c:pt>
                <c:pt idx="4">
                  <c:v>Cause 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20.0</c:v>
                </c:pt>
                <c:pt idx="1">
                  <c:v>15.0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45616"/>
        <c:axId val="14047936"/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Cumulative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Cause A</c:v>
                </c:pt>
                <c:pt idx="1">
                  <c:v>Cause B</c:v>
                </c:pt>
                <c:pt idx="2">
                  <c:v>Cause C</c:v>
                </c:pt>
                <c:pt idx="3">
                  <c:v>Cause D</c:v>
                </c:pt>
                <c:pt idx="4">
                  <c:v>Cause 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54160"/>
        <c:axId val="14051840"/>
      </c:lineChart>
      <c:catAx>
        <c:axId val="1404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47936"/>
        <c:crosses val="autoZero"/>
        <c:auto val="1"/>
        <c:lblAlgn val="ctr"/>
        <c:lblOffset val="100"/>
        <c:noMultiLvlLbl val="0"/>
      </c:catAx>
      <c:valAx>
        <c:axId val="14047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045616"/>
        <c:crosses val="autoZero"/>
        <c:crossBetween val="between"/>
        <c:majorUnit val="10.0"/>
      </c:valAx>
      <c:valAx>
        <c:axId val="14051840"/>
        <c:scaling>
          <c:orientation val="minMax"/>
          <c:max val="1.0"/>
        </c:scaling>
        <c:delete val="0"/>
        <c:axPos val="r"/>
        <c:numFmt formatCode="0%" sourceLinked="1"/>
        <c:majorTickMark val="out"/>
        <c:minorTickMark val="none"/>
        <c:tickLblPos val="nextTo"/>
        <c:crossAx val="14054160"/>
        <c:crosses val="max"/>
        <c:crossBetween val="between"/>
      </c:valAx>
      <c:catAx>
        <c:axId val="14054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0518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en-US" sz="1050"/>
              <a:t>[Example of Run Chart - Insert</a:t>
            </a:r>
            <a:r>
              <a:rPr lang="en-US" sz="1050" baseline="0"/>
              <a:t> Title]</a:t>
            </a:r>
            <a:endParaRPr lang="en-US" sz="1050"/>
          </a:p>
        </c:rich>
      </c:tx>
      <c:layout>
        <c:manualLayout>
          <c:xMode val="edge"/>
          <c:yMode val="edge"/>
          <c:x val="0.259661734093583"/>
          <c:y val="0.0053785107570215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231209735147"/>
          <c:y val="0.139906999814"/>
          <c:w val="0.854718335827856"/>
          <c:h val="0.5980643561287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12-Mo Baseline (X%)</c:v>
                </c:pt>
              </c:strCache>
            </c:strRef>
          </c:tx>
          <c:spPr>
            <a:ln w="38100" cmpd="sng"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9"/>
            <c:bubble3D val="0"/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50.0</c:v>
                </c:pt>
                <c:pt idx="4">
                  <c:v>50.0</c:v>
                </c:pt>
                <c:pt idx="5">
                  <c:v>50.0</c:v>
                </c:pt>
                <c:pt idx="6">
                  <c:v>50.0</c:v>
                </c:pt>
                <c:pt idx="7">
                  <c:v>50.0</c:v>
                </c:pt>
                <c:pt idx="8">
                  <c:v>50.0</c:v>
                </c:pt>
                <c:pt idx="9">
                  <c:v>50.0</c:v>
                </c:pt>
                <c:pt idx="10">
                  <c:v>50.0</c:v>
                </c:pt>
                <c:pt idx="11">
                  <c:v>50.0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 (Y%)</c:v>
                </c:pt>
              </c:strCache>
            </c:strRef>
          </c:tx>
          <c:spPr>
            <a:ln w="38100" cmpd="sng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90.0</c:v>
                </c:pt>
                <c:pt idx="1">
                  <c:v>90.0</c:v>
                </c:pt>
                <c:pt idx="2">
                  <c:v>90.0</c:v>
                </c:pt>
                <c:pt idx="3">
                  <c:v>90.0</c:v>
                </c:pt>
                <c:pt idx="4">
                  <c:v>90.0</c:v>
                </c:pt>
                <c:pt idx="5">
                  <c:v>90.0</c:v>
                </c:pt>
                <c:pt idx="6">
                  <c:v>90.0</c:v>
                </c:pt>
                <c:pt idx="7">
                  <c:v>90.0</c:v>
                </c:pt>
                <c:pt idx="8">
                  <c:v>90.0</c:v>
                </c:pt>
                <c:pt idx="9">
                  <c:v>90.0</c:v>
                </c:pt>
                <c:pt idx="10">
                  <c:v>90.0</c:v>
                </c:pt>
                <c:pt idx="11">
                  <c:v>90.0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MTD</c:v>
                </c:pt>
              </c:strCache>
            </c:strRef>
          </c:tx>
          <c:spPr>
            <a:ln w="38100" cmpd="sng">
              <a:solidFill>
                <a:schemeClr val="tx1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50.0</c:v>
                </c:pt>
                <c:pt idx="1">
                  <c:v>50.0</c:v>
                </c:pt>
                <c:pt idx="2">
                  <c:v>55.0</c:v>
                </c:pt>
                <c:pt idx="3">
                  <c:v>55.0</c:v>
                </c:pt>
                <c:pt idx="4">
                  <c:v>60.0</c:v>
                </c:pt>
                <c:pt idx="5">
                  <c:v>60.0</c:v>
                </c:pt>
                <c:pt idx="6">
                  <c:v>65.0</c:v>
                </c:pt>
                <c:pt idx="7">
                  <c:v>65.0</c:v>
                </c:pt>
                <c:pt idx="8">
                  <c:v>70.0</c:v>
                </c:pt>
                <c:pt idx="9">
                  <c:v>70.0</c:v>
                </c:pt>
                <c:pt idx="10">
                  <c:v>80.0</c:v>
                </c:pt>
                <c:pt idx="11">
                  <c:v>80.0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YTD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 Dec 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057184"/>
        <c:axId val="68060016"/>
      </c:lineChart>
      <c:catAx>
        <c:axId val="680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060016"/>
        <c:crosses val="autoZero"/>
        <c:auto val="1"/>
        <c:lblAlgn val="ctr"/>
        <c:lblOffset val="100"/>
        <c:noMultiLvlLbl val="0"/>
      </c:catAx>
      <c:valAx>
        <c:axId val="68060016"/>
        <c:scaling>
          <c:orientation val="minMax"/>
          <c:min val="2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[Insert Unit]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05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65613286015304"/>
          <c:w val="0.9"/>
          <c:h val="0.113259953421315"/>
        </c:manualLayout>
      </c:layout>
      <c:overlay val="0"/>
    </c:legend>
    <c:plotVisOnly val="1"/>
    <c:dispBlanksAs val="gap"/>
    <c:showDLblsOverMax val="0"/>
  </c:chart>
  <c:spPr>
    <a:ln>
      <a:solidFill>
        <a:schemeClr val="accent3"/>
      </a:solidFill>
    </a:ln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[Example of Histogram- Insert Title of analysis]</a:t>
            </a:r>
          </a:p>
        </c:rich>
      </c:tx>
      <c:layout>
        <c:manualLayout>
          <c:xMode val="edge"/>
          <c:yMode val="edge"/>
          <c:x val="0.232116481129514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287828236586706"/>
          <c:w val="0.775533633295838"/>
          <c:h val="0.447929866324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2014.0</c:v>
                </c:pt>
                <c:pt idx="1">
                  <c:v>2015.0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05264"/>
        <c:axId val="67907584"/>
      </c:barChart>
      <c:lineChart>
        <c:grouping val="standar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Goal (95%)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628571428571428"/>
                  <c:y val="0.011627906976744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8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2014.0</c:v>
                </c:pt>
                <c:pt idx="1">
                  <c:v>2015.0</c:v>
                </c:pt>
              </c:numCache>
            </c:numRef>
          </c:cat>
          <c:val>
            <c:numRef>
              <c:f>Sheet1!$C$2:$C$3</c:f>
              <c:numCache>
                <c:formatCode>0</c:formatCode>
                <c:ptCount val="2"/>
                <c:pt idx="0">
                  <c:v>95.0</c:v>
                </c:pt>
                <c:pt idx="1">
                  <c:v>95.0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05264"/>
        <c:axId val="67907584"/>
      </c:lineChart>
      <c:catAx>
        <c:axId val="6790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907584"/>
        <c:crosses val="autoZero"/>
        <c:auto val="1"/>
        <c:lblAlgn val="ctr"/>
        <c:lblOffset val="100"/>
        <c:noMultiLvlLbl val="0"/>
      </c:catAx>
      <c:valAx>
        <c:axId val="6790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79052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[Example of </a:t>
            </a:r>
            <a:r>
              <a:rPr lang="en-US" sz="1000" dirty="0" smtClean="0"/>
              <a:t>Stratification Chart </a:t>
            </a:r>
            <a:r>
              <a:rPr lang="en-US" sz="1000" dirty="0"/>
              <a:t>- Insert Title of analysis]</a:t>
            </a:r>
          </a:p>
        </c:rich>
      </c:tx>
      <c:layout>
        <c:manualLayout>
          <c:xMode val="edge"/>
          <c:yMode val="edge"/>
          <c:x val="0.227806299212598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515410573678"/>
          <c:y val="0.194805194805195"/>
          <c:w val="0.775533633295838"/>
          <c:h val="0.524693041418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20.0</c:v>
                </c:pt>
                <c:pt idx="1">
                  <c:v>15.0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20.0</c:v>
                </c:pt>
                <c:pt idx="1">
                  <c:v>10.0</c:v>
                </c:pt>
                <c:pt idx="2">
                  <c:v>5.0</c:v>
                </c:pt>
                <c:pt idx="3">
                  <c:v>2.0</c:v>
                </c:pt>
                <c:pt idx="4">
                  <c:v>1.0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25.0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65152"/>
        <c:axId val="68867200"/>
      </c:barChart>
      <c:catAx>
        <c:axId val="6886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867200"/>
        <c:crosses val="autoZero"/>
        <c:auto val="1"/>
        <c:lblAlgn val="ctr"/>
        <c:lblOffset val="100"/>
        <c:noMultiLvlLbl val="0"/>
      </c:catAx>
      <c:valAx>
        <c:axId val="68867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Units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8865152"/>
        <c:crosses val="autoZero"/>
        <c:crossBetween val="between"/>
        <c:majorUnit val="10.0"/>
      </c:valAx>
    </c:plotArea>
    <c:legend>
      <c:legendPos val="b"/>
      <c:layout>
        <c:manualLayout>
          <c:xMode val="edge"/>
          <c:yMode val="edge"/>
          <c:x val="0.299030146231721"/>
          <c:y val="0.836724281416042"/>
          <c:w val="0.268065691788526"/>
          <c:h val="0.163275718583957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D11A1-0BE4-3F4E-A8C0-83746F9FF041}" type="doc">
      <dgm:prSet loTypeId="urn:microsoft.com/office/officeart/2005/8/layout/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2E023-2BDF-CD4E-A6CF-75C87A6D8BA9}">
      <dgm:prSet phldrT="[Text]" custT="1"/>
      <dgm:spPr/>
      <dgm:t>
        <a:bodyPr/>
        <a:lstStyle/>
        <a:p>
          <a:r>
            <a:rPr lang="en-US" sz="1000" dirty="0" smtClean="0"/>
            <a:t>Process 1</a:t>
          </a:r>
          <a:endParaRPr lang="en-US" sz="1000" dirty="0"/>
        </a:p>
      </dgm:t>
    </dgm:pt>
    <dgm:pt modelId="{01FDCAE6-42F3-0B4B-8E67-12B3A6F74029}" type="parTrans" cxnId="{302DD393-58D7-F340-A6FC-504F93383666}">
      <dgm:prSet/>
      <dgm:spPr/>
      <dgm:t>
        <a:bodyPr/>
        <a:lstStyle/>
        <a:p>
          <a:endParaRPr lang="en-US" sz="1000"/>
        </a:p>
      </dgm:t>
    </dgm:pt>
    <dgm:pt modelId="{B904506E-D129-2646-8A2E-C36DC4429CEE}" type="sibTrans" cxnId="{302DD393-58D7-F340-A6FC-504F93383666}">
      <dgm:prSet custT="1"/>
      <dgm:spPr/>
      <dgm:t>
        <a:bodyPr/>
        <a:lstStyle/>
        <a:p>
          <a:endParaRPr lang="en-US" sz="1000"/>
        </a:p>
      </dgm:t>
    </dgm:pt>
    <dgm:pt modelId="{40DBF9B4-DA4A-9C49-849D-64C489670A89}">
      <dgm:prSet phldrT="[Text]" custT="1"/>
      <dgm:spPr/>
      <dgm:t>
        <a:bodyPr/>
        <a:lstStyle/>
        <a:p>
          <a:r>
            <a:rPr lang="en-US" sz="1000" dirty="0" smtClean="0"/>
            <a:t>Process 2</a:t>
          </a:r>
          <a:endParaRPr lang="en-US" sz="1000" dirty="0"/>
        </a:p>
      </dgm:t>
    </dgm:pt>
    <dgm:pt modelId="{101BEBDC-D83B-1E42-A642-2694AD20061D}" type="parTrans" cxnId="{BEAE3B7B-F618-2D43-AEF6-5A729D18179E}">
      <dgm:prSet/>
      <dgm:spPr/>
      <dgm:t>
        <a:bodyPr/>
        <a:lstStyle/>
        <a:p>
          <a:endParaRPr lang="en-US" sz="1000"/>
        </a:p>
      </dgm:t>
    </dgm:pt>
    <dgm:pt modelId="{38073C13-31AD-A343-8CF3-6311380C979C}" type="sibTrans" cxnId="{BEAE3B7B-F618-2D43-AEF6-5A729D18179E}">
      <dgm:prSet custT="1"/>
      <dgm:spPr/>
      <dgm:t>
        <a:bodyPr/>
        <a:lstStyle/>
        <a:p>
          <a:endParaRPr lang="en-US" sz="1000"/>
        </a:p>
      </dgm:t>
    </dgm:pt>
    <dgm:pt modelId="{35FEAA56-B134-A04C-9C24-E8C68CE5E8DB}">
      <dgm:prSet phldrT="[Text]" custT="1"/>
      <dgm:spPr/>
      <dgm:t>
        <a:bodyPr/>
        <a:lstStyle/>
        <a:p>
          <a:r>
            <a:rPr lang="en-US" sz="1000" dirty="0" smtClean="0"/>
            <a:t>Process 3</a:t>
          </a:r>
          <a:endParaRPr lang="en-US" sz="1000" dirty="0"/>
        </a:p>
      </dgm:t>
    </dgm:pt>
    <dgm:pt modelId="{AA38FC72-FD66-B04D-B1F8-2D6E77457871}" type="parTrans" cxnId="{2373C105-2722-FB4A-99C3-AADCA7A7449E}">
      <dgm:prSet/>
      <dgm:spPr/>
      <dgm:t>
        <a:bodyPr/>
        <a:lstStyle/>
        <a:p>
          <a:endParaRPr lang="en-US" sz="1000"/>
        </a:p>
      </dgm:t>
    </dgm:pt>
    <dgm:pt modelId="{DE69461C-4604-AF40-8C12-DD1C586083BF}" type="sibTrans" cxnId="{2373C105-2722-FB4A-99C3-AADCA7A7449E}">
      <dgm:prSet custT="1"/>
      <dgm:spPr/>
      <dgm:t>
        <a:bodyPr/>
        <a:lstStyle/>
        <a:p>
          <a:endParaRPr lang="en-US" sz="1000"/>
        </a:p>
      </dgm:t>
    </dgm:pt>
    <dgm:pt modelId="{245A3455-4607-9A40-B121-B6849E41381C}">
      <dgm:prSet phldrT="[Text]" custT="1"/>
      <dgm:spPr/>
      <dgm:t>
        <a:bodyPr/>
        <a:lstStyle/>
        <a:p>
          <a:r>
            <a:rPr lang="en-US" sz="1000" dirty="0" smtClean="0"/>
            <a:t>Outcomes</a:t>
          </a:r>
          <a:endParaRPr lang="en-US" sz="1000" dirty="0"/>
        </a:p>
      </dgm:t>
    </dgm:pt>
    <dgm:pt modelId="{6E0FBD5F-CEE2-4749-A312-25BF9AA38357}" type="parTrans" cxnId="{444211EB-1ACB-7040-AC62-56DDE9B99641}">
      <dgm:prSet/>
      <dgm:spPr/>
      <dgm:t>
        <a:bodyPr/>
        <a:lstStyle/>
        <a:p>
          <a:endParaRPr lang="en-US" sz="1000"/>
        </a:p>
      </dgm:t>
    </dgm:pt>
    <dgm:pt modelId="{D273D80F-ED09-1D49-A508-8DD52398B6C6}" type="sibTrans" cxnId="{444211EB-1ACB-7040-AC62-56DDE9B99641}">
      <dgm:prSet/>
      <dgm:spPr/>
      <dgm:t>
        <a:bodyPr/>
        <a:lstStyle/>
        <a:p>
          <a:endParaRPr lang="en-US" sz="1000"/>
        </a:p>
      </dgm:t>
    </dgm:pt>
    <dgm:pt modelId="{5C3F4057-2EFE-D742-B299-88BFB17CF876}" type="pres">
      <dgm:prSet presAssocID="{F90D11A1-0BE4-3F4E-A8C0-83746F9FF0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1B12F-ABAB-0B4E-9A31-E86FB8E47E1C}" type="pres">
      <dgm:prSet presAssocID="{AD52E023-2BDF-CD4E-A6CF-75C87A6D8BA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2576D-9193-7C47-A45C-25B43AEF66A3}" type="pres">
      <dgm:prSet presAssocID="{B904506E-D129-2646-8A2E-C36DC4429CE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C2C74E0-2D28-0342-A74B-54C5A1023481}" type="pres">
      <dgm:prSet presAssocID="{B904506E-D129-2646-8A2E-C36DC4429CE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779CD14-1359-FC48-986E-CAC6D511F863}" type="pres">
      <dgm:prSet presAssocID="{40DBF9B4-DA4A-9C49-849D-64C489670A8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91CE-59BA-B94A-8975-F3404B1A72B8}" type="pres">
      <dgm:prSet presAssocID="{38073C13-31AD-A343-8CF3-6311380C979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29AF58A-F4C8-B343-9741-F56154118EE8}" type="pres">
      <dgm:prSet presAssocID="{38073C13-31AD-A343-8CF3-6311380C979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9B20A6D-D232-014D-A415-FB41EDA56CC6}" type="pres">
      <dgm:prSet presAssocID="{35FEAA56-B134-A04C-9C24-E8C68CE5E8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5004B-5D0F-5844-A0B2-3796C7B73EB4}" type="pres">
      <dgm:prSet presAssocID="{DE69461C-4604-AF40-8C12-DD1C586083B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B91FACC-09C2-364F-AF60-781C3E77E87E}" type="pres">
      <dgm:prSet presAssocID="{DE69461C-4604-AF40-8C12-DD1C586083B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1893815-945C-E844-8B13-33BC347FF67D}" type="pres">
      <dgm:prSet presAssocID="{245A3455-4607-9A40-B121-B6849E4138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77969D-C475-DE46-823F-DD8EFFC54111}" type="presOf" srcId="{38073C13-31AD-A343-8CF3-6311380C979C}" destId="{4DA991CE-59BA-B94A-8975-F3404B1A72B8}" srcOrd="0" destOrd="0" presId="urn:microsoft.com/office/officeart/2005/8/layout/process5"/>
    <dgm:cxn modelId="{9AFF239E-5FA3-F046-B0CE-9ACCE3BFF947}" type="presOf" srcId="{B904506E-D129-2646-8A2E-C36DC4429CEE}" destId="{9C2C74E0-2D28-0342-A74B-54C5A1023481}" srcOrd="1" destOrd="0" presId="urn:microsoft.com/office/officeart/2005/8/layout/process5"/>
    <dgm:cxn modelId="{444211EB-1ACB-7040-AC62-56DDE9B99641}" srcId="{F90D11A1-0BE4-3F4E-A8C0-83746F9FF041}" destId="{245A3455-4607-9A40-B121-B6849E41381C}" srcOrd="3" destOrd="0" parTransId="{6E0FBD5F-CEE2-4749-A312-25BF9AA38357}" sibTransId="{D273D80F-ED09-1D49-A508-8DD52398B6C6}"/>
    <dgm:cxn modelId="{53C2B14F-E152-C94B-99CB-292D18570DD5}" type="presOf" srcId="{F90D11A1-0BE4-3F4E-A8C0-83746F9FF041}" destId="{5C3F4057-2EFE-D742-B299-88BFB17CF876}" srcOrd="0" destOrd="0" presId="urn:microsoft.com/office/officeart/2005/8/layout/process5"/>
    <dgm:cxn modelId="{2373C105-2722-FB4A-99C3-AADCA7A7449E}" srcId="{F90D11A1-0BE4-3F4E-A8C0-83746F9FF041}" destId="{35FEAA56-B134-A04C-9C24-E8C68CE5E8DB}" srcOrd="2" destOrd="0" parTransId="{AA38FC72-FD66-B04D-B1F8-2D6E77457871}" sibTransId="{DE69461C-4604-AF40-8C12-DD1C586083BF}"/>
    <dgm:cxn modelId="{830609C4-34D9-0A41-9BA5-A539947585FA}" type="presOf" srcId="{AD52E023-2BDF-CD4E-A6CF-75C87A6D8BA9}" destId="{D221B12F-ABAB-0B4E-9A31-E86FB8E47E1C}" srcOrd="0" destOrd="0" presId="urn:microsoft.com/office/officeart/2005/8/layout/process5"/>
    <dgm:cxn modelId="{2185E098-9E05-8448-A79C-48B9FE1D4EC5}" type="presOf" srcId="{38073C13-31AD-A343-8CF3-6311380C979C}" destId="{629AF58A-F4C8-B343-9741-F56154118EE8}" srcOrd="1" destOrd="0" presId="urn:microsoft.com/office/officeart/2005/8/layout/process5"/>
    <dgm:cxn modelId="{D87CEDDE-DB6F-5746-9866-3177D15E2822}" type="presOf" srcId="{245A3455-4607-9A40-B121-B6849E41381C}" destId="{F1893815-945C-E844-8B13-33BC347FF67D}" srcOrd="0" destOrd="0" presId="urn:microsoft.com/office/officeart/2005/8/layout/process5"/>
    <dgm:cxn modelId="{82E41395-995B-354C-95AE-6F3A8E6DEF84}" type="presOf" srcId="{DE69461C-4604-AF40-8C12-DD1C586083BF}" destId="{4365004B-5D0F-5844-A0B2-3796C7B73EB4}" srcOrd="0" destOrd="0" presId="urn:microsoft.com/office/officeart/2005/8/layout/process5"/>
    <dgm:cxn modelId="{C9C749AB-DB18-C94D-B153-C25F35D32382}" type="presOf" srcId="{35FEAA56-B134-A04C-9C24-E8C68CE5E8DB}" destId="{89B20A6D-D232-014D-A415-FB41EDA56CC6}" srcOrd="0" destOrd="0" presId="urn:microsoft.com/office/officeart/2005/8/layout/process5"/>
    <dgm:cxn modelId="{52AA1A15-CFED-844A-ACDD-B32A9C77C455}" type="presOf" srcId="{DE69461C-4604-AF40-8C12-DD1C586083BF}" destId="{8B91FACC-09C2-364F-AF60-781C3E77E87E}" srcOrd="1" destOrd="0" presId="urn:microsoft.com/office/officeart/2005/8/layout/process5"/>
    <dgm:cxn modelId="{3F4F9A66-DDEB-1D4A-AEF5-603813B4F99E}" type="presOf" srcId="{B904506E-D129-2646-8A2E-C36DC4429CEE}" destId="{C122576D-9193-7C47-A45C-25B43AEF66A3}" srcOrd="0" destOrd="0" presId="urn:microsoft.com/office/officeart/2005/8/layout/process5"/>
    <dgm:cxn modelId="{302DD393-58D7-F340-A6FC-504F93383666}" srcId="{F90D11A1-0BE4-3F4E-A8C0-83746F9FF041}" destId="{AD52E023-2BDF-CD4E-A6CF-75C87A6D8BA9}" srcOrd="0" destOrd="0" parTransId="{01FDCAE6-42F3-0B4B-8E67-12B3A6F74029}" sibTransId="{B904506E-D129-2646-8A2E-C36DC4429CEE}"/>
    <dgm:cxn modelId="{5AC2989F-E823-D247-858E-9C5AB2097E2A}" type="presOf" srcId="{40DBF9B4-DA4A-9C49-849D-64C489670A89}" destId="{4779CD14-1359-FC48-986E-CAC6D511F863}" srcOrd="0" destOrd="0" presId="urn:microsoft.com/office/officeart/2005/8/layout/process5"/>
    <dgm:cxn modelId="{BEAE3B7B-F618-2D43-AEF6-5A729D18179E}" srcId="{F90D11A1-0BE4-3F4E-A8C0-83746F9FF041}" destId="{40DBF9B4-DA4A-9C49-849D-64C489670A89}" srcOrd="1" destOrd="0" parTransId="{101BEBDC-D83B-1E42-A642-2694AD20061D}" sibTransId="{38073C13-31AD-A343-8CF3-6311380C979C}"/>
    <dgm:cxn modelId="{22014937-AD2F-B84C-8696-451A134275B0}" type="presParOf" srcId="{5C3F4057-2EFE-D742-B299-88BFB17CF876}" destId="{D221B12F-ABAB-0B4E-9A31-E86FB8E47E1C}" srcOrd="0" destOrd="0" presId="urn:microsoft.com/office/officeart/2005/8/layout/process5"/>
    <dgm:cxn modelId="{F24035E5-55AA-5B43-B4B6-6530107906ED}" type="presParOf" srcId="{5C3F4057-2EFE-D742-B299-88BFB17CF876}" destId="{C122576D-9193-7C47-A45C-25B43AEF66A3}" srcOrd="1" destOrd="0" presId="urn:microsoft.com/office/officeart/2005/8/layout/process5"/>
    <dgm:cxn modelId="{96A40159-C0EF-E248-ACE2-AF51A499A477}" type="presParOf" srcId="{C122576D-9193-7C47-A45C-25B43AEF66A3}" destId="{9C2C74E0-2D28-0342-A74B-54C5A1023481}" srcOrd="0" destOrd="0" presId="urn:microsoft.com/office/officeart/2005/8/layout/process5"/>
    <dgm:cxn modelId="{D14960EB-961E-CF45-9FE0-F5F1B4B1D791}" type="presParOf" srcId="{5C3F4057-2EFE-D742-B299-88BFB17CF876}" destId="{4779CD14-1359-FC48-986E-CAC6D511F863}" srcOrd="2" destOrd="0" presId="urn:microsoft.com/office/officeart/2005/8/layout/process5"/>
    <dgm:cxn modelId="{5B419BEB-59AA-BD4E-9C37-E8557B76AB3D}" type="presParOf" srcId="{5C3F4057-2EFE-D742-B299-88BFB17CF876}" destId="{4DA991CE-59BA-B94A-8975-F3404B1A72B8}" srcOrd="3" destOrd="0" presId="urn:microsoft.com/office/officeart/2005/8/layout/process5"/>
    <dgm:cxn modelId="{BC69B914-780C-814B-B0AE-4627A965E05D}" type="presParOf" srcId="{4DA991CE-59BA-B94A-8975-F3404B1A72B8}" destId="{629AF58A-F4C8-B343-9741-F56154118EE8}" srcOrd="0" destOrd="0" presId="urn:microsoft.com/office/officeart/2005/8/layout/process5"/>
    <dgm:cxn modelId="{FAD61015-A273-A149-91BF-A3B70D4DC61A}" type="presParOf" srcId="{5C3F4057-2EFE-D742-B299-88BFB17CF876}" destId="{89B20A6D-D232-014D-A415-FB41EDA56CC6}" srcOrd="4" destOrd="0" presId="urn:microsoft.com/office/officeart/2005/8/layout/process5"/>
    <dgm:cxn modelId="{338814CC-B3AD-5F45-9FD8-D1F851F431D7}" type="presParOf" srcId="{5C3F4057-2EFE-D742-B299-88BFB17CF876}" destId="{4365004B-5D0F-5844-A0B2-3796C7B73EB4}" srcOrd="5" destOrd="0" presId="urn:microsoft.com/office/officeart/2005/8/layout/process5"/>
    <dgm:cxn modelId="{CEDED0ED-79B4-4B40-8B0A-78874CC03548}" type="presParOf" srcId="{4365004B-5D0F-5844-A0B2-3796C7B73EB4}" destId="{8B91FACC-09C2-364F-AF60-781C3E77E87E}" srcOrd="0" destOrd="0" presId="urn:microsoft.com/office/officeart/2005/8/layout/process5"/>
    <dgm:cxn modelId="{F139E627-753A-534A-8DB8-E945C4BD0FF1}" type="presParOf" srcId="{5C3F4057-2EFE-D742-B299-88BFB17CF876}" destId="{F1893815-945C-E844-8B13-33BC347FF67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FE4D9-4D2A-4A45-B99E-2828A440BEB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1F644A-A593-437F-807C-C0FC8381117E}">
      <dgm:prSet phldrT="[Text]" custT="1"/>
      <dgm:spPr>
        <a:ln w="12700"/>
      </dgm:spPr>
      <dgm:t>
        <a:bodyPr/>
        <a:lstStyle/>
        <a:p>
          <a:r>
            <a:rPr lang="en-US" sz="900" dirty="0" smtClean="0"/>
            <a:t>Problem Statement</a:t>
          </a:r>
          <a:endParaRPr lang="en-US" sz="900" dirty="0"/>
        </a:p>
      </dgm:t>
    </dgm:pt>
    <dgm:pt modelId="{9FE8DA9E-DE15-43BF-A257-6C9C8378F112}" type="parTrans" cxnId="{B17F8DB6-52DE-40B2-B68A-F4C23D180369}">
      <dgm:prSet/>
      <dgm:spPr/>
      <dgm:t>
        <a:bodyPr/>
        <a:lstStyle/>
        <a:p>
          <a:endParaRPr lang="en-US" sz="900"/>
        </a:p>
      </dgm:t>
    </dgm:pt>
    <dgm:pt modelId="{07D796D2-5A55-43F8-A284-14D58AAB1483}" type="sibTrans" cxnId="{B17F8DB6-52DE-40B2-B68A-F4C23D180369}">
      <dgm:prSet/>
      <dgm:spPr/>
      <dgm:t>
        <a:bodyPr/>
        <a:lstStyle/>
        <a:p>
          <a:endParaRPr lang="en-US" sz="900"/>
        </a:p>
      </dgm:t>
    </dgm:pt>
    <dgm:pt modelId="{B6C3FE7A-6978-446E-84D8-2956C2E1DFA3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#1</a:t>
          </a:r>
          <a:endParaRPr lang="en-US" sz="900" dirty="0"/>
        </a:p>
      </dgm:t>
    </dgm:pt>
    <dgm:pt modelId="{2DCB8FB6-9CA9-4400-99A4-AABCDA015BF2}" type="parTrans" cxnId="{C14ACB80-CFCA-44DE-B8CE-B3C4BB007AAC}">
      <dgm:prSet/>
      <dgm:spPr>
        <a:ln w="12700"/>
      </dgm:spPr>
      <dgm:t>
        <a:bodyPr/>
        <a:lstStyle/>
        <a:p>
          <a:endParaRPr lang="en-US" sz="900"/>
        </a:p>
      </dgm:t>
    </dgm:pt>
    <dgm:pt modelId="{6049332A-D335-4674-A5C5-010691328E57}" type="sibTrans" cxnId="{C14ACB80-CFCA-44DE-B8CE-B3C4BB007AAC}">
      <dgm:prSet/>
      <dgm:spPr/>
      <dgm:t>
        <a:bodyPr/>
        <a:lstStyle/>
        <a:p>
          <a:endParaRPr lang="en-US" sz="900"/>
        </a:p>
      </dgm:t>
    </dgm:pt>
    <dgm:pt modelId="{1059F1C7-2508-48D8-9B70-2BA63D2E97D9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#2</a:t>
          </a:r>
          <a:endParaRPr lang="en-US" sz="900" dirty="0"/>
        </a:p>
      </dgm:t>
    </dgm:pt>
    <dgm:pt modelId="{DAF876E6-F852-4E5C-BCCB-4F6BDA626608}" type="parTrans" cxnId="{767ECDBC-F7D8-4DAC-A5A9-06685BFE0291}">
      <dgm:prSet/>
      <dgm:spPr>
        <a:ln w="12700"/>
      </dgm:spPr>
      <dgm:t>
        <a:bodyPr/>
        <a:lstStyle/>
        <a:p>
          <a:endParaRPr lang="en-US" sz="900"/>
        </a:p>
      </dgm:t>
    </dgm:pt>
    <dgm:pt modelId="{8ED4A409-98F0-42D7-8BA9-B882C1D4D31E}" type="sibTrans" cxnId="{767ECDBC-F7D8-4DAC-A5A9-06685BFE0291}">
      <dgm:prSet/>
      <dgm:spPr/>
      <dgm:t>
        <a:bodyPr/>
        <a:lstStyle/>
        <a:p>
          <a:endParaRPr lang="en-US" sz="900"/>
        </a:p>
      </dgm:t>
    </dgm:pt>
    <dgm:pt modelId="{4B3781EF-8C4D-4924-8A69-A2B9956A7A30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#3</a:t>
          </a:r>
          <a:endParaRPr lang="en-US" sz="900" dirty="0"/>
        </a:p>
      </dgm:t>
    </dgm:pt>
    <dgm:pt modelId="{1AF4E007-954A-4C87-9ACD-4BC7911BFDE1}" type="parTrans" cxnId="{098EC435-9F05-40DB-B54D-53951B3A2932}">
      <dgm:prSet/>
      <dgm:spPr>
        <a:ln w="12700"/>
      </dgm:spPr>
      <dgm:t>
        <a:bodyPr/>
        <a:lstStyle/>
        <a:p>
          <a:endParaRPr lang="en-US" sz="900"/>
        </a:p>
      </dgm:t>
    </dgm:pt>
    <dgm:pt modelId="{5B17BAD1-5FD2-45FB-B071-CFF419D37BB0}" type="sibTrans" cxnId="{098EC435-9F05-40DB-B54D-53951B3A2932}">
      <dgm:prSet/>
      <dgm:spPr/>
      <dgm:t>
        <a:bodyPr/>
        <a:lstStyle/>
        <a:p>
          <a:endParaRPr lang="en-US" sz="900"/>
        </a:p>
      </dgm:t>
    </dgm:pt>
    <dgm:pt modelId="{6967CA0E-73AE-4D98-91E9-6BE61768FF1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879F88F4-0147-4845-8F6B-FECCE4C03382}" type="parTrans" cxnId="{B78831D3-D362-4A89-9C3A-3004A65DB6C7}">
      <dgm:prSet/>
      <dgm:spPr>
        <a:ln w="12700"/>
      </dgm:spPr>
      <dgm:t>
        <a:bodyPr/>
        <a:lstStyle/>
        <a:p>
          <a:endParaRPr lang="en-US" sz="900"/>
        </a:p>
      </dgm:t>
    </dgm:pt>
    <dgm:pt modelId="{5DF51C1A-6423-430E-842C-FDC18F857A16}" type="sibTrans" cxnId="{B78831D3-D362-4A89-9C3A-3004A65DB6C7}">
      <dgm:prSet/>
      <dgm:spPr/>
      <dgm:t>
        <a:bodyPr/>
        <a:lstStyle/>
        <a:p>
          <a:endParaRPr lang="en-US" sz="900"/>
        </a:p>
      </dgm:t>
    </dgm:pt>
    <dgm:pt modelId="{79281554-9A41-4A01-9989-E0E1BC7BF2CA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A410E870-8594-4B0C-802F-1A78D2156E31}" type="parTrans" cxnId="{C15690CE-B6E0-4FCF-9F5E-977B1E131D4C}">
      <dgm:prSet/>
      <dgm:spPr>
        <a:ln w="12700"/>
      </dgm:spPr>
      <dgm:t>
        <a:bodyPr/>
        <a:lstStyle/>
        <a:p>
          <a:endParaRPr lang="en-US" sz="900"/>
        </a:p>
      </dgm:t>
    </dgm:pt>
    <dgm:pt modelId="{A3B7B7A0-9D99-4C4C-A829-76A6E4499054}" type="sibTrans" cxnId="{C15690CE-B6E0-4FCF-9F5E-977B1E131D4C}">
      <dgm:prSet/>
      <dgm:spPr/>
      <dgm:t>
        <a:bodyPr/>
        <a:lstStyle/>
        <a:p>
          <a:endParaRPr lang="en-US" sz="900"/>
        </a:p>
      </dgm:t>
    </dgm:pt>
    <dgm:pt modelId="{9AADEEEC-30D8-4663-9E74-8D077C1DF948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35471270-7C42-4135-AF02-548E4D4C628F}" type="parTrans" cxnId="{0287C760-DA7D-4744-80F3-0E37FC7492F2}">
      <dgm:prSet/>
      <dgm:spPr>
        <a:ln w="12700"/>
      </dgm:spPr>
      <dgm:t>
        <a:bodyPr/>
        <a:lstStyle/>
        <a:p>
          <a:endParaRPr lang="en-US" sz="900"/>
        </a:p>
      </dgm:t>
    </dgm:pt>
    <dgm:pt modelId="{0A269F33-33D0-4FDE-A711-CCC1948DFEC1}" type="sibTrans" cxnId="{0287C760-DA7D-4744-80F3-0E37FC7492F2}">
      <dgm:prSet/>
      <dgm:spPr/>
      <dgm:t>
        <a:bodyPr/>
        <a:lstStyle/>
        <a:p>
          <a:endParaRPr lang="en-US" sz="900"/>
        </a:p>
      </dgm:t>
    </dgm:pt>
    <dgm:pt modelId="{3B105203-01AE-4792-AD87-316B2075A4E5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DD8DF398-2960-4EA4-AE6F-84FEECA7E473}" type="parTrans" cxnId="{99648EF8-1179-4E59-A3A2-8F0A26FE496E}">
      <dgm:prSet/>
      <dgm:spPr>
        <a:ln w="12700"/>
      </dgm:spPr>
      <dgm:t>
        <a:bodyPr/>
        <a:lstStyle/>
        <a:p>
          <a:endParaRPr lang="en-US" sz="900"/>
        </a:p>
      </dgm:t>
    </dgm:pt>
    <dgm:pt modelId="{6A9FEDA6-3A72-47B0-AD53-FCF848094A87}" type="sibTrans" cxnId="{99648EF8-1179-4E59-A3A2-8F0A26FE496E}">
      <dgm:prSet/>
      <dgm:spPr/>
      <dgm:t>
        <a:bodyPr/>
        <a:lstStyle/>
        <a:p>
          <a:endParaRPr lang="en-US" sz="900"/>
        </a:p>
      </dgm:t>
    </dgm:pt>
    <dgm:pt modelId="{1E9FB8B9-A037-403A-A5B2-8D22EBEBFDD9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D1EBC88E-6334-4D5E-B206-5D41D12DBC15}" type="parTrans" cxnId="{B545000B-DF1A-4670-9A70-ACAA29322675}">
      <dgm:prSet/>
      <dgm:spPr>
        <a:ln w="12700"/>
      </dgm:spPr>
      <dgm:t>
        <a:bodyPr/>
        <a:lstStyle/>
        <a:p>
          <a:endParaRPr lang="en-US" sz="900"/>
        </a:p>
      </dgm:t>
    </dgm:pt>
    <dgm:pt modelId="{76DC8399-9B55-4B35-8243-A69016CE50AE}" type="sibTrans" cxnId="{B545000B-DF1A-4670-9A70-ACAA29322675}">
      <dgm:prSet/>
      <dgm:spPr/>
      <dgm:t>
        <a:bodyPr/>
        <a:lstStyle/>
        <a:p>
          <a:endParaRPr lang="en-US" sz="900"/>
        </a:p>
      </dgm:t>
    </dgm:pt>
    <dgm:pt modelId="{80F7C115-218D-4B46-A02E-F361311F8D24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24F9A187-FAB7-4116-963C-3D51E76CCF49}" type="parTrans" cxnId="{28FA4B35-8C86-46C8-91BA-C8A9C53E54DA}">
      <dgm:prSet/>
      <dgm:spPr>
        <a:ln w="12700"/>
      </dgm:spPr>
      <dgm:t>
        <a:bodyPr/>
        <a:lstStyle/>
        <a:p>
          <a:endParaRPr lang="en-US" sz="900"/>
        </a:p>
      </dgm:t>
    </dgm:pt>
    <dgm:pt modelId="{C4E75F9C-0CAC-4636-A690-D092F2B07318}" type="sibTrans" cxnId="{28FA4B35-8C86-46C8-91BA-C8A9C53E54DA}">
      <dgm:prSet/>
      <dgm:spPr/>
      <dgm:t>
        <a:bodyPr/>
        <a:lstStyle/>
        <a:p>
          <a:endParaRPr lang="en-US" sz="900"/>
        </a:p>
      </dgm:t>
    </dgm:pt>
    <dgm:pt modelId="{9FCF56F9-8025-4080-B0C1-15EBA2EBFD8D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56844375-92C4-4E50-A7EA-8532931271ED}" type="parTrans" cxnId="{994CF082-678B-4195-B101-C4BF686FE145}">
      <dgm:prSet/>
      <dgm:spPr>
        <a:ln w="12700"/>
      </dgm:spPr>
      <dgm:t>
        <a:bodyPr/>
        <a:lstStyle/>
        <a:p>
          <a:endParaRPr lang="en-US" sz="900"/>
        </a:p>
      </dgm:t>
    </dgm:pt>
    <dgm:pt modelId="{EABF95FC-0FAC-4616-827F-95DB9BA59112}" type="sibTrans" cxnId="{994CF082-678B-4195-B101-C4BF686FE145}">
      <dgm:prSet/>
      <dgm:spPr/>
      <dgm:t>
        <a:bodyPr/>
        <a:lstStyle/>
        <a:p>
          <a:endParaRPr lang="en-US" sz="900"/>
        </a:p>
      </dgm:t>
    </dgm:pt>
    <dgm:pt modelId="{25165143-C366-4092-9A4C-A063B3B5C960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219F838E-CF4A-410B-BF66-80F9D0BC223C}" type="parTrans" cxnId="{81B9A395-0733-4E50-A09C-7F6E82A90C97}">
      <dgm:prSet/>
      <dgm:spPr/>
      <dgm:t>
        <a:bodyPr/>
        <a:lstStyle/>
        <a:p>
          <a:endParaRPr lang="en-US"/>
        </a:p>
      </dgm:t>
    </dgm:pt>
    <dgm:pt modelId="{EEE2BBEF-49A8-461B-9073-2B79CA0A4A19}" type="sibTrans" cxnId="{81B9A395-0733-4E50-A09C-7F6E82A90C97}">
      <dgm:prSet/>
      <dgm:spPr/>
      <dgm:t>
        <a:bodyPr/>
        <a:lstStyle/>
        <a:p>
          <a:endParaRPr lang="en-US"/>
        </a:p>
      </dgm:t>
    </dgm:pt>
    <dgm:pt modelId="{A8696704-CB27-46E0-95DE-F18F5F58AD6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C7107401-B56A-4ECF-985C-0708C13E5E82}" type="parTrans" cxnId="{277B1774-0F07-4136-A481-88FE54889F10}">
      <dgm:prSet/>
      <dgm:spPr/>
      <dgm:t>
        <a:bodyPr/>
        <a:lstStyle/>
        <a:p>
          <a:endParaRPr lang="en-US"/>
        </a:p>
      </dgm:t>
    </dgm:pt>
    <dgm:pt modelId="{ECD544DF-5934-48F8-A939-B86526D796F3}" type="sibTrans" cxnId="{277B1774-0F07-4136-A481-88FE54889F10}">
      <dgm:prSet/>
      <dgm:spPr/>
      <dgm:t>
        <a:bodyPr/>
        <a:lstStyle/>
        <a:p>
          <a:endParaRPr lang="en-US"/>
        </a:p>
      </dgm:t>
    </dgm:pt>
    <dgm:pt modelId="{ABBF31B2-41D9-D54B-A887-F4087F0BE74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AAA89772-413A-D647-841A-9BD0E41E34CE}" type="parTrans" cxnId="{7DE9F8FD-83BE-224C-977F-E2DAD2A85BBB}">
      <dgm:prSet/>
      <dgm:spPr/>
      <dgm:t>
        <a:bodyPr/>
        <a:lstStyle/>
        <a:p>
          <a:endParaRPr lang="en-US"/>
        </a:p>
      </dgm:t>
    </dgm:pt>
    <dgm:pt modelId="{8E054DE2-AA26-9446-806C-1F2B8BA8ED9A}" type="sibTrans" cxnId="{7DE9F8FD-83BE-224C-977F-E2DAD2A85BBB}">
      <dgm:prSet/>
      <dgm:spPr/>
      <dgm:t>
        <a:bodyPr/>
        <a:lstStyle/>
        <a:p>
          <a:endParaRPr lang="en-US"/>
        </a:p>
      </dgm:t>
    </dgm:pt>
    <dgm:pt modelId="{FB8FB123-764F-2043-AD4E-309E40BA6901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F445C026-3E44-B049-BE60-D70A5E882AEB}" type="parTrans" cxnId="{21B379A6-72FD-A64C-9E2C-1391B8E79B4E}">
      <dgm:prSet/>
      <dgm:spPr/>
      <dgm:t>
        <a:bodyPr/>
        <a:lstStyle/>
        <a:p>
          <a:endParaRPr lang="en-US"/>
        </a:p>
      </dgm:t>
    </dgm:pt>
    <dgm:pt modelId="{A454DAB4-AB33-6042-BA79-3D4418063B78}" type="sibTrans" cxnId="{21B379A6-72FD-A64C-9E2C-1391B8E79B4E}">
      <dgm:prSet/>
      <dgm:spPr/>
      <dgm:t>
        <a:bodyPr/>
        <a:lstStyle/>
        <a:p>
          <a:endParaRPr lang="en-US"/>
        </a:p>
      </dgm:t>
    </dgm:pt>
    <dgm:pt modelId="{1B7ECC0A-C35E-3642-A845-7C7F540BE15F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7673F0BF-A7EF-E844-B82A-0EC970472B8A}" type="parTrans" cxnId="{8B8DAF43-62FE-D94D-88E6-C158E9C6ECB2}">
      <dgm:prSet/>
      <dgm:spPr/>
      <dgm:t>
        <a:bodyPr/>
        <a:lstStyle/>
        <a:p>
          <a:endParaRPr lang="en-US"/>
        </a:p>
      </dgm:t>
    </dgm:pt>
    <dgm:pt modelId="{3F7BA734-D0DC-1542-AA69-89B4C3F9C548}" type="sibTrans" cxnId="{8B8DAF43-62FE-D94D-88E6-C158E9C6ECB2}">
      <dgm:prSet/>
      <dgm:spPr/>
      <dgm:t>
        <a:bodyPr/>
        <a:lstStyle/>
        <a:p>
          <a:endParaRPr lang="en-US"/>
        </a:p>
      </dgm:t>
    </dgm:pt>
    <dgm:pt modelId="{236B6F5A-90C2-46D1-89C5-6C13B7E29BA5}" type="pres">
      <dgm:prSet presAssocID="{D28FE4D9-4D2A-4A45-B99E-2828A440BE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8C00B5-C651-4A4D-B121-ED18AC9B2EBC}" type="pres">
      <dgm:prSet presAssocID="{201F644A-A593-437F-807C-C0FC8381117E}" presName="hierRoot1" presStyleCnt="0">
        <dgm:presLayoutVars>
          <dgm:hierBranch val="init"/>
        </dgm:presLayoutVars>
      </dgm:prSet>
      <dgm:spPr/>
    </dgm:pt>
    <dgm:pt modelId="{D6CC4F41-0992-4A1A-8D5A-27E3D9315899}" type="pres">
      <dgm:prSet presAssocID="{201F644A-A593-437F-807C-C0FC8381117E}" presName="rootComposite1" presStyleCnt="0"/>
      <dgm:spPr/>
    </dgm:pt>
    <dgm:pt modelId="{9C2D3D7C-BFA3-4612-9EB6-B86B71F19FE5}" type="pres">
      <dgm:prSet presAssocID="{201F644A-A593-437F-807C-C0FC8381117E}" presName="rootText1" presStyleLbl="node0" presStyleIdx="0" presStyleCnt="1" custScaleY="377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3FF80D-9DA3-442C-ADAE-4A2C23CA9A3B}" type="pres">
      <dgm:prSet presAssocID="{201F644A-A593-437F-807C-C0FC8381117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B78DB8-32B1-490F-B93B-5CA73E7BD87B}" type="pres">
      <dgm:prSet presAssocID="{201F644A-A593-437F-807C-C0FC8381117E}" presName="hierChild2" presStyleCnt="0"/>
      <dgm:spPr/>
    </dgm:pt>
    <dgm:pt modelId="{EC2B4847-2B63-429B-B9EC-CE7711D81BC3}" type="pres">
      <dgm:prSet presAssocID="{2DCB8FB6-9CA9-4400-99A4-AABCDA015BF2}" presName="Name64" presStyleLbl="parChTrans1D2" presStyleIdx="0" presStyleCnt="3"/>
      <dgm:spPr/>
      <dgm:t>
        <a:bodyPr/>
        <a:lstStyle/>
        <a:p>
          <a:endParaRPr lang="en-US"/>
        </a:p>
      </dgm:t>
    </dgm:pt>
    <dgm:pt modelId="{72817295-D652-4710-8CE0-5FA94813DDF0}" type="pres">
      <dgm:prSet presAssocID="{B6C3FE7A-6978-446E-84D8-2956C2E1DFA3}" presName="hierRoot2" presStyleCnt="0">
        <dgm:presLayoutVars>
          <dgm:hierBranch val="init"/>
        </dgm:presLayoutVars>
      </dgm:prSet>
      <dgm:spPr/>
    </dgm:pt>
    <dgm:pt modelId="{7C44D1AC-DD4F-4FD3-BAA3-789E39B5EEA9}" type="pres">
      <dgm:prSet presAssocID="{B6C3FE7A-6978-446E-84D8-2956C2E1DFA3}" presName="rootComposite" presStyleCnt="0"/>
      <dgm:spPr/>
    </dgm:pt>
    <dgm:pt modelId="{028E03FF-CE11-4539-99BC-281E9030AD32}" type="pres">
      <dgm:prSet presAssocID="{B6C3FE7A-6978-446E-84D8-2956C2E1DFA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43FA09-0F05-4E34-A308-196CC190F0FF}" type="pres">
      <dgm:prSet presAssocID="{B6C3FE7A-6978-446E-84D8-2956C2E1DFA3}" presName="rootConnector" presStyleLbl="node2" presStyleIdx="0" presStyleCnt="3"/>
      <dgm:spPr/>
      <dgm:t>
        <a:bodyPr/>
        <a:lstStyle/>
        <a:p>
          <a:endParaRPr lang="en-US"/>
        </a:p>
      </dgm:t>
    </dgm:pt>
    <dgm:pt modelId="{13382B45-EE8D-41F5-818E-61826413B9B2}" type="pres">
      <dgm:prSet presAssocID="{B6C3FE7A-6978-446E-84D8-2956C2E1DFA3}" presName="hierChild4" presStyleCnt="0"/>
      <dgm:spPr/>
    </dgm:pt>
    <dgm:pt modelId="{489F9097-666C-46A2-A094-A130532A75ED}" type="pres">
      <dgm:prSet presAssocID="{879F88F4-0147-4845-8F6B-FECCE4C03382}" presName="Name64" presStyleLbl="parChTrans1D3" presStyleIdx="0" presStyleCnt="3"/>
      <dgm:spPr/>
      <dgm:t>
        <a:bodyPr/>
        <a:lstStyle/>
        <a:p>
          <a:endParaRPr lang="en-US"/>
        </a:p>
      </dgm:t>
    </dgm:pt>
    <dgm:pt modelId="{1FC7F312-D69E-466A-9982-14FC878FF5D9}" type="pres">
      <dgm:prSet presAssocID="{6967CA0E-73AE-4D98-91E9-6BE61768FF16}" presName="hierRoot2" presStyleCnt="0">
        <dgm:presLayoutVars>
          <dgm:hierBranch val="init"/>
        </dgm:presLayoutVars>
      </dgm:prSet>
      <dgm:spPr/>
    </dgm:pt>
    <dgm:pt modelId="{80B353CE-9143-474C-A707-36787168349B}" type="pres">
      <dgm:prSet presAssocID="{6967CA0E-73AE-4D98-91E9-6BE61768FF16}" presName="rootComposite" presStyleCnt="0"/>
      <dgm:spPr/>
    </dgm:pt>
    <dgm:pt modelId="{983397DD-A816-402D-89A7-99D5B8AD5FF6}" type="pres">
      <dgm:prSet presAssocID="{6967CA0E-73AE-4D98-91E9-6BE61768FF1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6C532A-1D32-473A-B9F3-A1BA56105058}" type="pres">
      <dgm:prSet presAssocID="{6967CA0E-73AE-4D98-91E9-6BE61768FF16}" presName="rootConnector" presStyleLbl="node3" presStyleIdx="0" presStyleCnt="3"/>
      <dgm:spPr/>
      <dgm:t>
        <a:bodyPr/>
        <a:lstStyle/>
        <a:p>
          <a:endParaRPr lang="en-US"/>
        </a:p>
      </dgm:t>
    </dgm:pt>
    <dgm:pt modelId="{066AD980-078F-46EC-9D7E-52BA8B13941A}" type="pres">
      <dgm:prSet presAssocID="{6967CA0E-73AE-4D98-91E9-6BE61768FF16}" presName="hierChild4" presStyleCnt="0"/>
      <dgm:spPr/>
    </dgm:pt>
    <dgm:pt modelId="{A901AFC7-5481-4088-8780-5E5F8A69B506}" type="pres">
      <dgm:prSet presAssocID="{A410E870-8594-4B0C-802F-1A78D2156E31}" presName="Name64" presStyleLbl="parChTrans1D4" presStyleIdx="0" presStyleCnt="9"/>
      <dgm:spPr/>
      <dgm:t>
        <a:bodyPr/>
        <a:lstStyle/>
        <a:p>
          <a:endParaRPr lang="en-US"/>
        </a:p>
      </dgm:t>
    </dgm:pt>
    <dgm:pt modelId="{84BC67C8-0352-476C-B83D-39F000977702}" type="pres">
      <dgm:prSet presAssocID="{79281554-9A41-4A01-9989-E0E1BC7BF2CA}" presName="hierRoot2" presStyleCnt="0">
        <dgm:presLayoutVars>
          <dgm:hierBranch val="init"/>
        </dgm:presLayoutVars>
      </dgm:prSet>
      <dgm:spPr/>
    </dgm:pt>
    <dgm:pt modelId="{F0D9DEC7-CA02-44AB-A979-5CA29D8BE8EC}" type="pres">
      <dgm:prSet presAssocID="{79281554-9A41-4A01-9989-E0E1BC7BF2CA}" presName="rootComposite" presStyleCnt="0"/>
      <dgm:spPr/>
    </dgm:pt>
    <dgm:pt modelId="{559482DD-E100-4666-AFB1-7597EB2F11E5}" type="pres">
      <dgm:prSet presAssocID="{79281554-9A41-4A01-9989-E0E1BC7BF2CA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500066-4D42-4B29-8376-B5DF4DF8A669}" type="pres">
      <dgm:prSet presAssocID="{79281554-9A41-4A01-9989-E0E1BC7BF2CA}" presName="rootConnector" presStyleLbl="node4" presStyleIdx="0" presStyleCnt="9"/>
      <dgm:spPr/>
      <dgm:t>
        <a:bodyPr/>
        <a:lstStyle/>
        <a:p>
          <a:endParaRPr lang="en-US"/>
        </a:p>
      </dgm:t>
    </dgm:pt>
    <dgm:pt modelId="{D578176D-E33C-4E97-8885-F271915BC152}" type="pres">
      <dgm:prSet presAssocID="{79281554-9A41-4A01-9989-E0E1BC7BF2CA}" presName="hierChild4" presStyleCnt="0"/>
      <dgm:spPr/>
    </dgm:pt>
    <dgm:pt modelId="{ADF29B7C-867C-4CA2-8745-DC162F926DFA}" type="pres">
      <dgm:prSet presAssocID="{35471270-7C42-4135-AF02-548E4D4C628F}" presName="Name64" presStyleLbl="parChTrans1D4" presStyleIdx="1" presStyleCnt="9"/>
      <dgm:spPr/>
      <dgm:t>
        <a:bodyPr/>
        <a:lstStyle/>
        <a:p>
          <a:endParaRPr lang="en-US"/>
        </a:p>
      </dgm:t>
    </dgm:pt>
    <dgm:pt modelId="{A17FAC72-340F-4B8E-9C1D-C4E8D884E3A6}" type="pres">
      <dgm:prSet presAssocID="{9AADEEEC-30D8-4663-9E74-8D077C1DF948}" presName="hierRoot2" presStyleCnt="0">
        <dgm:presLayoutVars>
          <dgm:hierBranch val="init"/>
        </dgm:presLayoutVars>
      </dgm:prSet>
      <dgm:spPr/>
    </dgm:pt>
    <dgm:pt modelId="{1869CA21-E08F-4B4D-9357-0449C0068CC4}" type="pres">
      <dgm:prSet presAssocID="{9AADEEEC-30D8-4663-9E74-8D077C1DF948}" presName="rootComposite" presStyleCnt="0"/>
      <dgm:spPr/>
    </dgm:pt>
    <dgm:pt modelId="{3DD48502-4778-4E8F-B049-34557AF0FD00}" type="pres">
      <dgm:prSet presAssocID="{9AADEEEC-30D8-4663-9E74-8D077C1DF948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1037A-05EC-47B7-AA83-49E7BC79A510}" type="pres">
      <dgm:prSet presAssocID="{9AADEEEC-30D8-4663-9E74-8D077C1DF948}" presName="rootConnector" presStyleLbl="node4" presStyleIdx="1" presStyleCnt="9"/>
      <dgm:spPr/>
      <dgm:t>
        <a:bodyPr/>
        <a:lstStyle/>
        <a:p>
          <a:endParaRPr lang="en-US"/>
        </a:p>
      </dgm:t>
    </dgm:pt>
    <dgm:pt modelId="{7F9575DA-423A-496B-8092-0E225CE5E005}" type="pres">
      <dgm:prSet presAssocID="{9AADEEEC-30D8-4663-9E74-8D077C1DF948}" presName="hierChild4" presStyleCnt="0"/>
      <dgm:spPr/>
    </dgm:pt>
    <dgm:pt modelId="{BBB74A4B-72BE-41E0-B4B6-9816DA04A19E}" type="pres">
      <dgm:prSet presAssocID="{219F838E-CF4A-410B-BF66-80F9D0BC223C}" presName="Name64" presStyleLbl="parChTrans1D4" presStyleIdx="2" presStyleCnt="9"/>
      <dgm:spPr/>
      <dgm:t>
        <a:bodyPr/>
        <a:lstStyle/>
        <a:p>
          <a:endParaRPr lang="en-US"/>
        </a:p>
      </dgm:t>
    </dgm:pt>
    <dgm:pt modelId="{81A8EA68-1F5F-4A5E-80AE-F09E2CD3B040}" type="pres">
      <dgm:prSet presAssocID="{25165143-C366-4092-9A4C-A063B3B5C960}" presName="hierRoot2" presStyleCnt="0">
        <dgm:presLayoutVars>
          <dgm:hierBranch val="init"/>
        </dgm:presLayoutVars>
      </dgm:prSet>
      <dgm:spPr/>
    </dgm:pt>
    <dgm:pt modelId="{6497B253-5E0E-49FD-98AC-667422F79165}" type="pres">
      <dgm:prSet presAssocID="{25165143-C366-4092-9A4C-A063B3B5C960}" presName="rootComposite" presStyleCnt="0"/>
      <dgm:spPr/>
    </dgm:pt>
    <dgm:pt modelId="{B9D2B172-8497-48D9-BC11-918293C432CB}" type="pres">
      <dgm:prSet presAssocID="{25165143-C366-4092-9A4C-A063B3B5C960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090BB-B413-4012-972B-35AC3CDDC751}" type="pres">
      <dgm:prSet presAssocID="{25165143-C366-4092-9A4C-A063B3B5C960}" presName="rootConnector" presStyleLbl="node4" presStyleIdx="2" presStyleCnt="9"/>
      <dgm:spPr/>
      <dgm:t>
        <a:bodyPr/>
        <a:lstStyle/>
        <a:p>
          <a:endParaRPr lang="en-US"/>
        </a:p>
      </dgm:t>
    </dgm:pt>
    <dgm:pt modelId="{C724AF93-CBF0-4019-9482-F4CF873F9419}" type="pres">
      <dgm:prSet presAssocID="{25165143-C366-4092-9A4C-A063B3B5C960}" presName="hierChild4" presStyleCnt="0"/>
      <dgm:spPr/>
    </dgm:pt>
    <dgm:pt modelId="{81A2B0BF-4592-4AD1-AD87-E6F74D0D6640}" type="pres">
      <dgm:prSet presAssocID="{25165143-C366-4092-9A4C-A063B3B5C960}" presName="hierChild5" presStyleCnt="0"/>
      <dgm:spPr/>
    </dgm:pt>
    <dgm:pt modelId="{1FFAF4E8-A70A-4F68-8D43-09CCD0DA6B7F}" type="pres">
      <dgm:prSet presAssocID="{9AADEEEC-30D8-4663-9E74-8D077C1DF948}" presName="hierChild5" presStyleCnt="0"/>
      <dgm:spPr/>
    </dgm:pt>
    <dgm:pt modelId="{4BA45FE7-FEB6-441A-9338-E753FFDE43A1}" type="pres">
      <dgm:prSet presAssocID="{79281554-9A41-4A01-9989-E0E1BC7BF2CA}" presName="hierChild5" presStyleCnt="0"/>
      <dgm:spPr/>
    </dgm:pt>
    <dgm:pt modelId="{CC059855-8579-4DD3-8628-6E94E994FE02}" type="pres">
      <dgm:prSet presAssocID="{6967CA0E-73AE-4D98-91E9-6BE61768FF16}" presName="hierChild5" presStyleCnt="0"/>
      <dgm:spPr/>
    </dgm:pt>
    <dgm:pt modelId="{3452EDF3-50A6-428F-B4E0-BF7A5A5BE1B9}" type="pres">
      <dgm:prSet presAssocID="{B6C3FE7A-6978-446E-84D8-2956C2E1DFA3}" presName="hierChild5" presStyleCnt="0"/>
      <dgm:spPr/>
    </dgm:pt>
    <dgm:pt modelId="{8AF5DB96-D449-4DF4-A8A5-9EA64493E392}" type="pres">
      <dgm:prSet presAssocID="{DAF876E6-F852-4E5C-BCCB-4F6BDA626608}" presName="Name64" presStyleLbl="parChTrans1D2" presStyleIdx="1" presStyleCnt="3"/>
      <dgm:spPr/>
      <dgm:t>
        <a:bodyPr/>
        <a:lstStyle/>
        <a:p>
          <a:endParaRPr lang="en-US"/>
        </a:p>
      </dgm:t>
    </dgm:pt>
    <dgm:pt modelId="{131A9626-B917-4AFF-BEB7-D9834337011A}" type="pres">
      <dgm:prSet presAssocID="{1059F1C7-2508-48D8-9B70-2BA63D2E97D9}" presName="hierRoot2" presStyleCnt="0">
        <dgm:presLayoutVars>
          <dgm:hierBranch val="init"/>
        </dgm:presLayoutVars>
      </dgm:prSet>
      <dgm:spPr/>
    </dgm:pt>
    <dgm:pt modelId="{54B36E3D-BAE0-47A7-B31A-584FAFA3AE76}" type="pres">
      <dgm:prSet presAssocID="{1059F1C7-2508-48D8-9B70-2BA63D2E97D9}" presName="rootComposite" presStyleCnt="0"/>
      <dgm:spPr/>
    </dgm:pt>
    <dgm:pt modelId="{B96480DF-1B11-4706-ACAA-0ED84C85D0B5}" type="pres">
      <dgm:prSet presAssocID="{1059F1C7-2508-48D8-9B70-2BA63D2E97D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6B668-1518-4D0C-BA6C-FFBFE2F578E9}" type="pres">
      <dgm:prSet presAssocID="{1059F1C7-2508-48D8-9B70-2BA63D2E97D9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E64F36-C5D6-41ED-9F69-DEE3F1B05685}" type="pres">
      <dgm:prSet presAssocID="{1059F1C7-2508-48D8-9B70-2BA63D2E97D9}" presName="hierChild4" presStyleCnt="0"/>
      <dgm:spPr/>
    </dgm:pt>
    <dgm:pt modelId="{0F9C78C1-F38D-4011-A0A0-D1933E61AD63}" type="pres">
      <dgm:prSet presAssocID="{DD8DF398-2960-4EA4-AE6F-84FEECA7E473}" presName="Name64" presStyleLbl="parChTrans1D3" presStyleIdx="1" presStyleCnt="3"/>
      <dgm:spPr/>
      <dgm:t>
        <a:bodyPr/>
        <a:lstStyle/>
        <a:p>
          <a:endParaRPr lang="en-US"/>
        </a:p>
      </dgm:t>
    </dgm:pt>
    <dgm:pt modelId="{061FC2AE-5BB5-4DD2-9AC4-5EC649B1A6A3}" type="pres">
      <dgm:prSet presAssocID="{3B105203-01AE-4792-AD87-316B2075A4E5}" presName="hierRoot2" presStyleCnt="0">
        <dgm:presLayoutVars>
          <dgm:hierBranch val="init"/>
        </dgm:presLayoutVars>
      </dgm:prSet>
      <dgm:spPr/>
    </dgm:pt>
    <dgm:pt modelId="{B9D364C1-5A69-40A3-8B7A-170B00BAC943}" type="pres">
      <dgm:prSet presAssocID="{3B105203-01AE-4792-AD87-316B2075A4E5}" presName="rootComposite" presStyleCnt="0"/>
      <dgm:spPr/>
    </dgm:pt>
    <dgm:pt modelId="{816A9944-E1E6-4D1B-A4BB-6A55184407C8}" type="pres">
      <dgm:prSet presAssocID="{3B105203-01AE-4792-AD87-316B2075A4E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59D26-DED6-421E-B2C0-74E3CE6C9181}" type="pres">
      <dgm:prSet presAssocID="{3B105203-01AE-4792-AD87-316B2075A4E5}" presName="rootConnector" presStyleLbl="node3" presStyleIdx="1" presStyleCnt="3"/>
      <dgm:spPr/>
      <dgm:t>
        <a:bodyPr/>
        <a:lstStyle/>
        <a:p>
          <a:endParaRPr lang="en-US"/>
        </a:p>
      </dgm:t>
    </dgm:pt>
    <dgm:pt modelId="{2F7BE063-C7F6-4C49-89DD-57E27D66D995}" type="pres">
      <dgm:prSet presAssocID="{3B105203-01AE-4792-AD87-316B2075A4E5}" presName="hierChild4" presStyleCnt="0"/>
      <dgm:spPr/>
    </dgm:pt>
    <dgm:pt modelId="{07F95E5C-7F97-4479-8EFF-86D9489F7BEF}" type="pres">
      <dgm:prSet presAssocID="{D1EBC88E-6334-4D5E-B206-5D41D12DBC15}" presName="Name64" presStyleLbl="parChTrans1D4" presStyleIdx="3" presStyleCnt="9"/>
      <dgm:spPr/>
      <dgm:t>
        <a:bodyPr/>
        <a:lstStyle/>
        <a:p>
          <a:endParaRPr lang="en-US"/>
        </a:p>
      </dgm:t>
    </dgm:pt>
    <dgm:pt modelId="{7A4E699B-F7FF-4D4C-8DDC-4D608669CE82}" type="pres">
      <dgm:prSet presAssocID="{1E9FB8B9-A037-403A-A5B2-8D22EBEBFDD9}" presName="hierRoot2" presStyleCnt="0">
        <dgm:presLayoutVars>
          <dgm:hierBranch val="init"/>
        </dgm:presLayoutVars>
      </dgm:prSet>
      <dgm:spPr/>
    </dgm:pt>
    <dgm:pt modelId="{41B76148-9B07-4E88-9FA4-C33ABB76812D}" type="pres">
      <dgm:prSet presAssocID="{1E9FB8B9-A037-403A-A5B2-8D22EBEBFDD9}" presName="rootComposite" presStyleCnt="0"/>
      <dgm:spPr/>
    </dgm:pt>
    <dgm:pt modelId="{045E9B94-06C6-4C4D-820E-F02A3B11579A}" type="pres">
      <dgm:prSet presAssocID="{1E9FB8B9-A037-403A-A5B2-8D22EBEBFDD9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193DD-AFEC-429E-91D2-57349364D4E3}" type="pres">
      <dgm:prSet presAssocID="{1E9FB8B9-A037-403A-A5B2-8D22EBEBFDD9}" presName="rootConnector" presStyleLbl="node4" presStyleIdx="3" presStyleCnt="9"/>
      <dgm:spPr/>
      <dgm:t>
        <a:bodyPr/>
        <a:lstStyle/>
        <a:p>
          <a:endParaRPr lang="en-US"/>
        </a:p>
      </dgm:t>
    </dgm:pt>
    <dgm:pt modelId="{619F4087-8D53-4162-A54A-B19AE69CEB2C}" type="pres">
      <dgm:prSet presAssocID="{1E9FB8B9-A037-403A-A5B2-8D22EBEBFDD9}" presName="hierChild4" presStyleCnt="0"/>
      <dgm:spPr/>
    </dgm:pt>
    <dgm:pt modelId="{4B7D8460-AD85-4F85-9797-19C332F81FC2}" type="pres">
      <dgm:prSet presAssocID="{24F9A187-FAB7-4116-963C-3D51E76CCF49}" presName="Name64" presStyleLbl="parChTrans1D4" presStyleIdx="4" presStyleCnt="9"/>
      <dgm:spPr/>
      <dgm:t>
        <a:bodyPr/>
        <a:lstStyle/>
        <a:p>
          <a:endParaRPr lang="en-US"/>
        </a:p>
      </dgm:t>
    </dgm:pt>
    <dgm:pt modelId="{434BAEDD-B571-49C0-8BC8-5CCC7F89D211}" type="pres">
      <dgm:prSet presAssocID="{80F7C115-218D-4B46-A02E-F361311F8D24}" presName="hierRoot2" presStyleCnt="0">
        <dgm:presLayoutVars>
          <dgm:hierBranch val="init"/>
        </dgm:presLayoutVars>
      </dgm:prSet>
      <dgm:spPr/>
    </dgm:pt>
    <dgm:pt modelId="{726DD058-878A-4C9A-B406-25E056C28E75}" type="pres">
      <dgm:prSet presAssocID="{80F7C115-218D-4B46-A02E-F361311F8D24}" presName="rootComposite" presStyleCnt="0"/>
      <dgm:spPr/>
    </dgm:pt>
    <dgm:pt modelId="{D3D2C004-A835-42D5-AC22-CD4CFC1F1CF1}" type="pres">
      <dgm:prSet presAssocID="{80F7C115-218D-4B46-A02E-F361311F8D24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51E63-778E-4E55-A435-29BFCC0CCBE5}" type="pres">
      <dgm:prSet presAssocID="{80F7C115-218D-4B46-A02E-F361311F8D24}" presName="rootConnector" presStyleLbl="node4" presStyleIdx="4" presStyleCnt="9"/>
      <dgm:spPr/>
      <dgm:t>
        <a:bodyPr/>
        <a:lstStyle/>
        <a:p>
          <a:endParaRPr lang="en-US"/>
        </a:p>
      </dgm:t>
    </dgm:pt>
    <dgm:pt modelId="{87D9E09D-D5AD-4D7C-8932-76D5058B16C1}" type="pres">
      <dgm:prSet presAssocID="{80F7C115-218D-4B46-A02E-F361311F8D24}" presName="hierChild4" presStyleCnt="0"/>
      <dgm:spPr/>
    </dgm:pt>
    <dgm:pt modelId="{40BC68FB-7826-4C79-8164-7F957CE54AB4}" type="pres">
      <dgm:prSet presAssocID="{C7107401-B56A-4ECF-985C-0708C13E5E82}" presName="Name64" presStyleLbl="parChTrans1D4" presStyleIdx="5" presStyleCnt="9"/>
      <dgm:spPr/>
      <dgm:t>
        <a:bodyPr/>
        <a:lstStyle/>
        <a:p>
          <a:endParaRPr lang="en-US"/>
        </a:p>
      </dgm:t>
    </dgm:pt>
    <dgm:pt modelId="{54713590-5529-4F81-9765-AC37624407FD}" type="pres">
      <dgm:prSet presAssocID="{A8696704-CB27-46E0-95DE-F18F5F58AD66}" presName="hierRoot2" presStyleCnt="0">
        <dgm:presLayoutVars>
          <dgm:hierBranch val="init"/>
        </dgm:presLayoutVars>
      </dgm:prSet>
      <dgm:spPr/>
    </dgm:pt>
    <dgm:pt modelId="{694F3ED8-1C9B-474A-8595-A0F7A2940EE1}" type="pres">
      <dgm:prSet presAssocID="{A8696704-CB27-46E0-95DE-F18F5F58AD66}" presName="rootComposite" presStyleCnt="0"/>
      <dgm:spPr/>
    </dgm:pt>
    <dgm:pt modelId="{95B2EFC1-DA88-4462-8165-E1E3CCA4D2FD}" type="pres">
      <dgm:prSet presAssocID="{A8696704-CB27-46E0-95DE-F18F5F58AD66}" presName="rootText" presStyleLbl="node4" presStyleIdx="5" presStyleCnt="9" custLinFactNeighborX="85" custLinFactNeighborY="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7BD61-CEB3-49A1-938A-988A11D541C2}" type="pres">
      <dgm:prSet presAssocID="{A8696704-CB27-46E0-95DE-F18F5F58AD66}" presName="rootConnector" presStyleLbl="node4" presStyleIdx="5" presStyleCnt="9"/>
      <dgm:spPr/>
      <dgm:t>
        <a:bodyPr/>
        <a:lstStyle/>
        <a:p>
          <a:endParaRPr lang="en-US"/>
        </a:p>
      </dgm:t>
    </dgm:pt>
    <dgm:pt modelId="{0A6B3767-4777-4FA0-929B-76313027F659}" type="pres">
      <dgm:prSet presAssocID="{A8696704-CB27-46E0-95DE-F18F5F58AD66}" presName="hierChild4" presStyleCnt="0"/>
      <dgm:spPr/>
    </dgm:pt>
    <dgm:pt modelId="{CDAAABBE-ACAB-495E-AA43-F31960D19A41}" type="pres">
      <dgm:prSet presAssocID="{A8696704-CB27-46E0-95DE-F18F5F58AD66}" presName="hierChild5" presStyleCnt="0"/>
      <dgm:spPr/>
    </dgm:pt>
    <dgm:pt modelId="{D149A749-AA06-43E6-B417-B450D4D03497}" type="pres">
      <dgm:prSet presAssocID="{80F7C115-218D-4B46-A02E-F361311F8D24}" presName="hierChild5" presStyleCnt="0"/>
      <dgm:spPr/>
    </dgm:pt>
    <dgm:pt modelId="{C52B261A-ED97-46FF-B950-00E6CF602BF5}" type="pres">
      <dgm:prSet presAssocID="{1E9FB8B9-A037-403A-A5B2-8D22EBEBFDD9}" presName="hierChild5" presStyleCnt="0"/>
      <dgm:spPr/>
    </dgm:pt>
    <dgm:pt modelId="{EA653668-A46B-48E7-AAE6-EA9EF903D0B4}" type="pres">
      <dgm:prSet presAssocID="{3B105203-01AE-4792-AD87-316B2075A4E5}" presName="hierChild5" presStyleCnt="0"/>
      <dgm:spPr/>
    </dgm:pt>
    <dgm:pt modelId="{CB384A8E-B932-4FD9-A230-2C01905C6E7B}" type="pres">
      <dgm:prSet presAssocID="{1059F1C7-2508-48D8-9B70-2BA63D2E97D9}" presName="hierChild5" presStyleCnt="0"/>
      <dgm:spPr/>
    </dgm:pt>
    <dgm:pt modelId="{D1297629-08FE-448A-B4AC-E522366ABF57}" type="pres">
      <dgm:prSet presAssocID="{1AF4E007-954A-4C87-9ACD-4BC7911BFDE1}" presName="Name64" presStyleLbl="parChTrans1D2" presStyleIdx="2" presStyleCnt="3"/>
      <dgm:spPr/>
      <dgm:t>
        <a:bodyPr/>
        <a:lstStyle/>
        <a:p>
          <a:endParaRPr lang="en-US"/>
        </a:p>
      </dgm:t>
    </dgm:pt>
    <dgm:pt modelId="{EA6119F8-DDB7-4FB4-BA6F-EA8CAFAFF243}" type="pres">
      <dgm:prSet presAssocID="{4B3781EF-8C4D-4924-8A69-A2B9956A7A30}" presName="hierRoot2" presStyleCnt="0">
        <dgm:presLayoutVars>
          <dgm:hierBranch val="init"/>
        </dgm:presLayoutVars>
      </dgm:prSet>
      <dgm:spPr/>
    </dgm:pt>
    <dgm:pt modelId="{331D4CF2-49C6-47EB-AC5B-1F7EE12EE4FC}" type="pres">
      <dgm:prSet presAssocID="{4B3781EF-8C4D-4924-8A69-A2B9956A7A30}" presName="rootComposite" presStyleCnt="0"/>
      <dgm:spPr/>
    </dgm:pt>
    <dgm:pt modelId="{B40DF50A-6316-44B1-986D-B09795FCFDA8}" type="pres">
      <dgm:prSet presAssocID="{4B3781EF-8C4D-4924-8A69-A2B9956A7A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6EE75-86D4-463C-BD5D-8E537249F103}" type="pres">
      <dgm:prSet presAssocID="{4B3781EF-8C4D-4924-8A69-A2B9956A7A30}" presName="rootConnector" presStyleLbl="node2" presStyleIdx="2" presStyleCnt="3"/>
      <dgm:spPr/>
      <dgm:t>
        <a:bodyPr/>
        <a:lstStyle/>
        <a:p>
          <a:endParaRPr lang="en-US"/>
        </a:p>
      </dgm:t>
    </dgm:pt>
    <dgm:pt modelId="{FC6FB6E1-2941-4F03-A167-BA835029A971}" type="pres">
      <dgm:prSet presAssocID="{4B3781EF-8C4D-4924-8A69-A2B9956A7A30}" presName="hierChild4" presStyleCnt="0"/>
      <dgm:spPr/>
    </dgm:pt>
    <dgm:pt modelId="{F08A6896-8E99-4F24-8820-3ED99AD74A6F}" type="pres">
      <dgm:prSet presAssocID="{56844375-92C4-4E50-A7EA-8532931271ED}" presName="Name64" presStyleLbl="parChTrans1D3" presStyleIdx="2" presStyleCnt="3"/>
      <dgm:spPr/>
      <dgm:t>
        <a:bodyPr/>
        <a:lstStyle/>
        <a:p>
          <a:endParaRPr lang="en-US"/>
        </a:p>
      </dgm:t>
    </dgm:pt>
    <dgm:pt modelId="{FF437ED7-8FFE-4A98-BDDA-0533EB836F01}" type="pres">
      <dgm:prSet presAssocID="{9FCF56F9-8025-4080-B0C1-15EBA2EBFD8D}" presName="hierRoot2" presStyleCnt="0">
        <dgm:presLayoutVars>
          <dgm:hierBranch val="init"/>
        </dgm:presLayoutVars>
      </dgm:prSet>
      <dgm:spPr/>
    </dgm:pt>
    <dgm:pt modelId="{6A12C436-A210-4FC6-B4CC-E2A336A1AEC0}" type="pres">
      <dgm:prSet presAssocID="{9FCF56F9-8025-4080-B0C1-15EBA2EBFD8D}" presName="rootComposite" presStyleCnt="0"/>
      <dgm:spPr/>
    </dgm:pt>
    <dgm:pt modelId="{A70AD72C-25F8-4125-A46E-7F4EC460F481}" type="pres">
      <dgm:prSet presAssocID="{9FCF56F9-8025-4080-B0C1-15EBA2EBFD8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114AA2-ADDA-4AEF-9095-63EAC931CC5F}" type="pres">
      <dgm:prSet presAssocID="{9FCF56F9-8025-4080-B0C1-15EBA2EBFD8D}" presName="rootConnector" presStyleLbl="node3" presStyleIdx="2" presStyleCnt="3"/>
      <dgm:spPr/>
      <dgm:t>
        <a:bodyPr/>
        <a:lstStyle/>
        <a:p>
          <a:endParaRPr lang="en-US"/>
        </a:p>
      </dgm:t>
    </dgm:pt>
    <dgm:pt modelId="{2C90FD74-129B-4794-B3B4-4D4B7D7BBF53}" type="pres">
      <dgm:prSet presAssocID="{9FCF56F9-8025-4080-B0C1-15EBA2EBFD8D}" presName="hierChild4" presStyleCnt="0"/>
      <dgm:spPr/>
    </dgm:pt>
    <dgm:pt modelId="{2422CCCA-3DE7-0D45-86D7-7840543BC66E}" type="pres">
      <dgm:prSet presAssocID="{AAA89772-413A-D647-841A-9BD0E41E34CE}" presName="Name64" presStyleLbl="parChTrans1D4" presStyleIdx="6" presStyleCnt="9"/>
      <dgm:spPr/>
      <dgm:t>
        <a:bodyPr/>
        <a:lstStyle/>
        <a:p>
          <a:endParaRPr lang="en-US"/>
        </a:p>
      </dgm:t>
    </dgm:pt>
    <dgm:pt modelId="{D17DE8A0-C35B-FB44-8C49-8E0C8101DCEC}" type="pres">
      <dgm:prSet presAssocID="{ABBF31B2-41D9-D54B-A887-F4087F0BE746}" presName="hierRoot2" presStyleCnt="0">
        <dgm:presLayoutVars>
          <dgm:hierBranch val="init"/>
        </dgm:presLayoutVars>
      </dgm:prSet>
      <dgm:spPr/>
    </dgm:pt>
    <dgm:pt modelId="{870D698C-491F-4B49-8986-585380E7591C}" type="pres">
      <dgm:prSet presAssocID="{ABBF31B2-41D9-D54B-A887-F4087F0BE746}" presName="rootComposite" presStyleCnt="0"/>
      <dgm:spPr/>
    </dgm:pt>
    <dgm:pt modelId="{702900E8-58E5-3C4E-9B03-C7EFF08792BB}" type="pres">
      <dgm:prSet presAssocID="{ABBF31B2-41D9-D54B-A887-F4087F0BE746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01F32E-2C94-8048-B7B9-B14406B8714D}" type="pres">
      <dgm:prSet presAssocID="{ABBF31B2-41D9-D54B-A887-F4087F0BE746}" presName="rootConnector" presStyleLbl="node4" presStyleIdx="6" presStyleCnt="9"/>
      <dgm:spPr/>
      <dgm:t>
        <a:bodyPr/>
        <a:lstStyle/>
        <a:p>
          <a:endParaRPr lang="en-US"/>
        </a:p>
      </dgm:t>
    </dgm:pt>
    <dgm:pt modelId="{F70228EE-D7DF-0349-9326-2988757B575A}" type="pres">
      <dgm:prSet presAssocID="{ABBF31B2-41D9-D54B-A887-F4087F0BE746}" presName="hierChild4" presStyleCnt="0"/>
      <dgm:spPr/>
    </dgm:pt>
    <dgm:pt modelId="{9FE4AB2C-3128-C64D-92E5-A42463E30715}" type="pres">
      <dgm:prSet presAssocID="{F445C026-3E44-B049-BE60-D70A5E882AEB}" presName="Name64" presStyleLbl="parChTrans1D4" presStyleIdx="7" presStyleCnt="9"/>
      <dgm:spPr/>
      <dgm:t>
        <a:bodyPr/>
        <a:lstStyle/>
        <a:p>
          <a:endParaRPr lang="en-US"/>
        </a:p>
      </dgm:t>
    </dgm:pt>
    <dgm:pt modelId="{F856EBB2-F886-E047-8454-4DF588C467DD}" type="pres">
      <dgm:prSet presAssocID="{FB8FB123-764F-2043-AD4E-309E40BA6901}" presName="hierRoot2" presStyleCnt="0">
        <dgm:presLayoutVars>
          <dgm:hierBranch val="init"/>
        </dgm:presLayoutVars>
      </dgm:prSet>
      <dgm:spPr/>
    </dgm:pt>
    <dgm:pt modelId="{FB138BAE-39CF-D542-9E1A-9988A4CDE34F}" type="pres">
      <dgm:prSet presAssocID="{FB8FB123-764F-2043-AD4E-309E40BA6901}" presName="rootComposite" presStyleCnt="0"/>
      <dgm:spPr/>
    </dgm:pt>
    <dgm:pt modelId="{779E5511-5938-0544-B696-8A9B37827EDE}" type="pres">
      <dgm:prSet presAssocID="{FB8FB123-764F-2043-AD4E-309E40BA6901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B50AF-3EF7-BC45-902A-F49E8988E667}" type="pres">
      <dgm:prSet presAssocID="{FB8FB123-764F-2043-AD4E-309E40BA6901}" presName="rootConnector" presStyleLbl="node4" presStyleIdx="7" presStyleCnt="9"/>
      <dgm:spPr/>
      <dgm:t>
        <a:bodyPr/>
        <a:lstStyle/>
        <a:p>
          <a:endParaRPr lang="en-US"/>
        </a:p>
      </dgm:t>
    </dgm:pt>
    <dgm:pt modelId="{091CE79C-B7AD-5247-A472-41A59E2C7D1D}" type="pres">
      <dgm:prSet presAssocID="{FB8FB123-764F-2043-AD4E-309E40BA6901}" presName="hierChild4" presStyleCnt="0"/>
      <dgm:spPr/>
    </dgm:pt>
    <dgm:pt modelId="{8B087E41-65EE-0B4A-8D82-75F00F109E28}" type="pres">
      <dgm:prSet presAssocID="{7673F0BF-A7EF-E844-B82A-0EC970472B8A}" presName="Name64" presStyleLbl="parChTrans1D4" presStyleIdx="8" presStyleCnt="9"/>
      <dgm:spPr/>
      <dgm:t>
        <a:bodyPr/>
        <a:lstStyle/>
        <a:p>
          <a:endParaRPr lang="en-US"/>
        </a:p>
      </dgm:t>
    </dgm:pt>
    <dgm:pt modelId="{0EE1BB00-653F-E34A-915A-6AB621C925E1}" type="pres">
      <dgm:prSet presAssocID="{1B7ECC0A-C35E-3642-A845-7C7F540BE15F}" presName="hierRoot2" presStyleCnt="0">
        <dgm:presLayoutVars>
          <dgm:hierBranch val="init"/>
        </dgm:presLayoutVars>
      </dgm:prSet>
      <dgm:spPr/>
    </dgm:pt>
    <dgm:pt modelId="{85DD5686-4613-B948-90A7-017943A1C960}" type="pres">
      <dgm:prSet presAssocID="{1B7ECC0A-C35E-3642-A845-7C7F540BE15F}" presName="rootComposite" presStyleCnt="0"/>
      <dgm:spPr/>
    </dgm:pt>
    <dgm:pt modelId="{D965320C-429E-CF4B-9E2E-B617CEABFBA1}" type="pres">
      <dgm:prSet presAssocID="{1B7ECC0A-C35E-3642-A845-7C7F540BE15F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9563B-85D5-2142-86E4-9DF2AD1B53E6}" type="pres">
      <dgm:prSet presAssocID="{1B7ECC0A-C35E-3642-A845-7C7F540BE15F}" presName="rootConnector" presStyleLbl="node4" presStyleIdx="8" presStyleCnt="9"/>
      <dgm:spPr/>
      <dgm:t>
        <a:bodyPr/>
        <a:lstStyle/>
        <a:p>
          <a:endParaRPr lang="en-US"/>
        </a:p>
      </dgm:t>
    </dgm:pt>
    <dgm:pt modelId="{4A45B354-E15A-BF40-8D4B-44A9A2385E63}" type="pres">
      <dgm:prSet presAssocID="{1B7ECC0A-C35E-3642-A845-7C7F540BE15F}" presName="hierChild4" presStyleCnt="0"/>
      <dgm:spPr/>
    </dgm:pt>
    <dgm:pt modelId="{0F56C568-8B70-DB4F-A5A0-71B5F6D5554B}" type="pres">
      <dgm:prSet presAssocID="{1B7ECC0A-C35E-3642-A845-7C7F540BE15F}" presName="hierChild5" presStyleCnt="0"/>
      <dgm:spPr/>
    </dgm:pt>
    <dgm:pt modelId="{F44A8F07-7CF9-AF49-9143-244AB20DBBC7}" type="pres">
      <dgm:prSet presAssocID="{FB8FB123-764F-2043-AD4E-309E40BA6901}" presName="hierChild5" presStyleCnt="0"/>
      <dgm:spPr/>
    </dgm:pt>
    <dgm:pt modelId="{EE468A02-FAE7-824C-980F-61249DA5325C}" type="pres">
      <dgm:prSet presAssocID="{ABBF31B2-41D9-D54B-A887-F4087F0BE746}" presName="hierChild5" presStyleCnt="0"/>
      <dgm:spPr/>
    </dgm:pt>
    <dgm:pt modelId="{3E6D963E-07C9-4CED-94C5-5021CEDAFC47}" type="pres">
      <dgm:prSet presAssocID="{9FCF56F9-8025-4080-B0C1-15EBA2EBFD8D}" presName="hierChild5" presStyleCnt="0"/>
      <dgm:spPr/>
    </dgm:pt>
    <dgm:pt modelId="{98633956-5D77-4DA0-B5FC-8A7041C3CD47}" type="pres">
      <dgm:prSet presAssocID="{4B3781EF-8C4D-4924-8A69-A2B9956A7A30}" presName="hierChild5" presStyleCnt="0"/>
      <dgm:spPr/>
    </dgm:pt>
    <dgm:pt modelId="{D4C0554F-0B31-499D-8824-F13F1EFB2A47}" type="pres">
      <dgm:prSet presAssocID="{201F644A-A593-437F-807C-C0FC8381117E}" presName="hierChild3" presStyleCnt="0"/>
      <dgm:spPr/>
    </dgm:pt>
  </dgm:ptLst>
  <dgm:cxnLst>
    <dgm:cxn modelId="{C9C266C8-49D0-6048-95AB-C52EB26E42B6}" type="presOf" srcId="{4B3781EF-8C4D-4924-8A69-A2B9956A7A30}" destId="{AB36EE75-86D4-463C-BD5D-8E537249F103}" srcOrd="1" destOrd="0" presId="urn:microsoft.com/office/officeart/2009/3/layout/HorizontalOrganizationChart"/>
    <dgm:cxn modelId="{70FA7238-1264-CD4E-B91E-C7A77F6AC0E8}" type="presOf" srcId="{D28FE4D9-4D2A-4A45-B99E-2828A440BEB3}" destId="{236B6F5A-90C2-46D1-89C5-6C13B7E29BA5}" srcOrd="0" destOrd="0" presId="urn:microsoft.com/office/officeart/2009/3/layout/HorizontalOrganizationChart"/>
    <dgm:cxn modelId="{8DD7B937-9046-E141-AB23-C1EDBF6EC791}" type="presOf" srcId="{9AADEEEC-30D8-4663-9E74-8D077C1DF948}" destId="{A5A1037A-05EC-47B7-AA83-49E7BC79A510}" srcOrd="1" destOrd="0" presId="urn:microsoft.com/office/officeart/2009/3/layout/HorizontalOrganizationChart"/>
    <dgm:cxn modelId="{098EC435-9F05-40DB-B54D-53951B3A2932}" srcId="{201F644A-A593-437F-807C-C0FC8381117E}" destId="{4B3781EF-8C4D-4924-8A69-A2B9956A7A30}" srcOrd="2" destOrd="0" parTransId="{1AF4E007-954A-4C87-9ACD-4BC7911BFDE1}" sibTransId="{5B17BAD1-5FD2-45FB-B071-CFF419D37BB0}"/>
    <dgm:cxn modelId="{BB4896B4-0EAF-4144-821E-8406EC482083}" type="presOf" srcId="{ABBF31B2-41D9-D54B-A887-F4087F0BE746}" destId="{1301F32E-2C94-8048-B7B9-B14406B8714D}" srcOrd="1" destOrd="0" presId="urn:microsoft.com/office/officeart/2009/3/layout/HorizontalOrganizationChart"/>
    <dgm:cxn modelId="{B5DDC446-BF56-774F-9266-3A95080E43F2}" type="presOf" srcId="{1059F1C7-2508-48D8-9B70-2BA63D2E97D9}" destId="{B96480DF-1B11-4706-ACAA-0ED84C85D0B5}" srcOrd="0" destOrd="0" presId="urn:microsoft.com/office/officeart/2009/3/layout/HorizontalOrganizationChart"/>
    <dgm:cxn modelId="{A3E154FA-F2D3-154F-B6C9-637A611ADECB}" type="presOf" srcId="{201F644A-A593-437F-807C-C0FC8381117E}" destId="{9C2D3D7C-BFA3-4612-9EB6-B86B71F19FE5}" srcOrd="0" destOrd="0" presId="urn:microsoft.com/office/officeart/2009/3/layout/HorizontalOrganizationChart"/>
    <dgm:cxn modelId="{572A12FE-043C-7B44-BEFC-3CE032B9689E}" type="presOf" srcId="{219F838E-CF4A-410B-BF66-80F9D0BC223C}" destId="{BBB74A4B-72BE-41E0-B4B6-9816DA04A19E}" srcOrd="0" destOrd="0" presId="urn:microsoft.com/office/officeart/2009/3/layout/HorizontalOrganizationChart"/>
    <dgm:cxn modelId="{E3774534-4C43-3E4C-85FC-D33148067E64}" type="presOf" srcId="{7673F0BF-A7EF-E844-B82A-0EC970472B8A}" destId="{8B087E41-65EE-0B4A-8D82-75F00F109E28}" srcOrd="0" destOrd="0" presId="urn:microsoft.com/office/officeart/2009/3/layout/HorizontalOrganizationChart"/>
    <dgm:cxn modelId="{C6DC7011-DFE1-DF46-8737-C327D140773B}" type="presOf" srcId="{ABBF31B2-41D9-D54B-A887-F4087F0BE746}" destId="{702900E8-58E5-3C4E-9B03-C7EFF08792BB}" srcOrd="0" destOrd="0" presId="urn:microsoft.com/office/officeart/2009/3/layout/HorizontalOrganizationChart"/>
    <dgm:cxn modelId="{114B5768-1700-FE43-944D-861D92EF3463}" type="presOf" srcId="{24F9A187-FAB7-4116-963C-3D51E76CCF49}" destId="{4B7D8460-AD85-4F85-9797-19C332F81FC2}" srcOrd="0" destOrd="0" presId="urn:microsoft.com/office/officeart/2009/3/layout/HorizontalOrganizationChart"/>
    <dgm:cxn modelId="{2596D11A-E837-9246-A7A8-E010CC58D3CF}" type="presOf" srcId="{AAA89772-413A-D647-841A-9BD0E41E34CE}" destId="{2422CCCA-3DE7-0D45-86D7-7840543BC66E}" srcOrd="0" destOrd="0" presId="urn:microsoft.com/office/officeart/2009/3/layout/HorizontalOrganizationChart"/>
    <dgm:cxn modelId="{7649DD09-EA05-0E49-AA4D-3BC70BDE9652}" type="presOf" srcId="{80F7C115-218D-4B46-A02E-F361311F8D24}" destId="{AF551E63-778E-4E55-A435-29BFCC0CCBE5}" srcOrd="1" destOrd="0" presId="urn:microsoft.com/office/officeart/2009/3/layout/HorizontalOrganizationChart"/>
    <dgm:cxn modelId="{A8B16544-E01F-EA44-913D-45D0EA80A05A}" type="presOf" srcId="{80F7C115-218D-4B46-A02E-F361311F8D24}" destId="{D3D2C004-A835-42D5-AC22-CD4CFC1F1CF1}" srcOrd="0" destOrd="0" presId="urn:microsoft.com/office/officeart/2009/3/layout/HorizontalOrganizationChart"/>
    <dgm:cxn modelId="{83324941-245D-D744-B779-A03001506889}" type="presOf" srcId="{1059F1C7-2508-48D8-9B70-2BA63D2E97D9}" destId="{D396B668-1518-4D0C-BA6C-FFBFE2F578E9}" srcOrd="1" destOrd="0" presId="urn:microsoft.com/office/officeart/2009/3/layout/HorizontalOrganizationChart"/>
    <dgm:cxn modelId="{A2AD77F5-9ABB-EB43-A327-046D96C70B3C}" type="presOf" srcId="{1B7ECC0A-C35E-3642-A845-7C7F540BE15F}" destId="{42D9563B-85D5-2142-86E4-9DF2AD1B53E6}" srcOrd="1" destOrd="0" presId="urn:microsoft.com/office/officeart/2009/3/layout/HorizontalOrganizationChart"/>
    <dgm:cxn modelId="{B78831D3-D362-4A89-9C3A-3004A65DB6C7}" srcId="{B6C3FE7A-6978-446E-84D8-2956C2E1DFA3}" destId="{6967CA0E-73AE-4D98-91E9-6BE61768FF16}" srcOrd="0" destOrd="0" parTransId="{879F88F4-0147-4845-8F6B-FECCE4C03382}" sibTransId="{5DF51C1A-6423-430E-842C-FDC18F857A16}"/>
    <dgm:cxn modelId="{59FE160C-D1BC-F84E-B32A-A700EB080903}" type="presOf" srcId="{79281554-9A41-4A01-9989-E0E1BC7BF2CA}" destId="{559482DD-E100-4666-AFB1-7597EB2F11E5}" srcOrd="0" destOrd="0" presId="urn:microsoft.com/office/officeart/2009/3/layout/HorizontalOrganizationChart"/>
    <dgm:cxn modelId="{28FA4B35-8C86-46C8-91BA-C8A9C53E54DA}" srcId="{1E9FB8B9-A037-403A-A5B2-8D22EBEBFDD9}" destId="{80F7C115-218D-4B46-A02E-F361311F8D24}" srcOrd="0" destOrd="0" parTransId="{24F9A187-FAB7-4116-963C-3D51E76CCF49}" sibTransId="{C4E75F9C-0CAC-4636-A690-D092F2B07318}"/>
    <dgm:cxn modelId="{06CF8AF3-AA6C-854C-8992-EDF547612FFA}" type="presOf" srcId="{B6C3FE7A-6978-446E-84D8-2956C2E1DFA3}" destId="{028E03FF-CE11-4539-99BC-281E9030AD32}" srcOrd="0" destOrd="0" presId="urn:microsoft.com/office/officeart/2009/3/layout/HorizontalOrganizationChart"/>
    <dgm:cxn modelId="{9DD53B70-EC47-E94F-AAB8-454ACABC5E49}" type="presOf" srcId="{201F644A-A593-437F-807C-C0FC8381117E}" destId="{D63FF80D-9DA3-442C-ADAE-4A2C23CA9A3B}" srcOrd="1" destOrd="0" presId="urn:microsoft.com/office/officeart/2009/3/layout/HorizontalOrganizationChart"/>
    <dgm:cxn modelId="{2E2DB3F2-1E33-8241-81F7-515E2B653624}" type="presOf" srcId="{1E9FB8B9-A037-403A-A5B2-8D22EBEBFDD9}" destId="{8BD193DD-AFEC-429E-91D2-57349364D4E3}" srcOrd="1" destOrd="0" presId="urn:microsoft.com/office/officeart/2009/3/layout/HorizontalOrganizationChart"/>
    <dgm:cxn modelId="{3FEF5F83-A1C5-094C-A25D-B9AC2FED4D80}" type="presOf" srcId="{56844375-92C4-4E50-A7EA-8532931271ED}" destId="{F08A6896-8E99-4F24-8820-3ED99AD74A6F}" srcOrd="0" destOrd="0" presId="urn:microsoft.com/office/officeart/2009/3/layout/HorizontalOrganizationChart"/>
    <dgm:cxn modelId="{50E3B08C-C71E-734B-8D7F-61893150D72E}" type="presOf" srcId="{9FCF56F9-8025-4080-B0C1-15EBA2EBFD8D}" destId="{A70AD72C-25F8-4125-A46E-7F4EC460F481}" srcOrd="0" destOrd="0" presId="urn:microsoft.com/office/officeart/2009/3/layout/HorizontalOrganizationChart"/>
    <dgm:cxn modelId="{C14ACB80-CFCA-44DE-B8CE-B3C4BB007AAC}" srcId="{201F644A-A593-437F-807C-C0FC8381117E}" destId="{B6C3FE7A-6978-446E-84D8-2956C2E1DFA3}" srcOrd="0" destOrd="0" parTransId="{2DCB8FB6-9CA9-4400-99A4-AABCDA015BF2}" sibTransId="{6049332A-D335-4674-A5C5-010691328E57}"/>
    <dgm:cxn modelId="{FD83EDED-2280-BA43-B948-BDBD904105A3}" type="presOf" srcId="{B6C3FE7A-6978-446E-84D8-2956C2E1DFA3}" destId="{2E43FA09-0F05-4E34-A308-196CC190F0FF}" srcOrd="1" destOrd="0" presId="urn:microsoft.com/office/officeart/2009/3/layout/HorizontalOrganizationChart"/>
    <dgm:cxn modelId="{0287C760-DA7D-4744-80F3-0E37FC7492F2}" srcId="{79281554-9A41-4A01-9989-E0E1BC7BF2CA}" destId="{9AADEEEC-30D8-4663-9E74-8D077C1DF948}" srcOrd="0" destOrd="0" parTransId="{35471270-7C42-4135-AF02-548E4D4C628F}" sibTransId="{0A269F33-33D0-4FDE-A711-CCC1948DFEC1}"/>
    <dgm:cxn modelId="{1308E12A-4F92-4B42-B25B-0FED07550CB3}" type="presOf" srcId="{A410E870-8594-4B0C-802F-1A78D2156E31}" destId="{A901AFC7-5481-4088-8780-5E5F8A69B506}" srcOrd="0" destOrd="0" presId="urn:microsoft.com/office/officeart/2009/3/layout/HorizontalOrganizationChart"/>
    <dgm:cxn modelId="{790A872E-3758-B841-94B3-05B73F515077}" type="presOf" srcId="{1B7ECC0A-C35E-3642-A845-7C7F540BE15F}" destId="{D965320C-429E-CF4B-9E2E-B617CEABFBA1}" srcOrd="0" destOrd="0" presId="urn:microsoft.com/office/officeart/2009/3/layout/HorizontalOrganizationChart"/>
    <dgm:cxn modelId="{767ECDBC-F7D8-4DAC-A5A9-06685BFE0291}" srcId="{201F644A-A593-437F-807C-C0FC8381117E}" destId="{1059F1C7-2508-48D8-9B70-2BA63D2E97D9}" srcOrd="1" destOrd="0" parTransId="{DAF876E6-F852-4E5C-BCCB-4F6BDA626608}" sibTransId="{8ED4A409-98F0-42D7-8BA9-B882C1D4D31E}"/>
    <dgm:cxn modelId="{13EF3C81-5BBC-1F45-8B7D-086C2D1AFC46}" type="presOf" srcId="{FB8FB123-764F-2043-AD4E-309E40BA6901}" destId="{779E5511-5938-0544-B696-8A9B37827EDE}" srcOrd="0" destOrd="0" presId="urn:microsoft.com/office/officeart/2009/3/layout/HorizontalOrganizationChart"/>
    <dgm:cxn modelId="{A82E7B0A-6628-4A49-B1AA-CD146BFF1605}" type="presOf" srcId="{D1EBC88E-6334-4D5E-B206-5D41D12DBC15}" destId="{07F95E5C-7F97-4479-8EFF-86D9489F7BEF}" srcOrd="0" destOrd="0" presId="urn:microsoft.com/office/officeart/2009/3/layout/HorizontalOrganizationChart"/>
    <dgm:cxn modelId="{6E207367-3010-1B4C-A8F4-19A2F3D82A04}" type="presOf" srcId="{FB8FB123-764F-2043-AD4E-309E40BA6901}" destId="{E89B50AF-3EF7-BC45-902A-F49E8988E667}" srcOrd="1" destOrd="0" presId="urn:microsoft.com/office/officeart/2009/3/layout/HorizontalOrganizationChart"/>
    <dgm:cxn modelId="{277B1774-0F07-4136-A481-88FE54889F10}" srcId="{80F7C115-218D-4B46-A02E-F361311F8D24}" destId="{A8696704-CB27-46E0-95DE-F18F5F58AD66}" srcOrd="0" destOrd="0" parTransId="{C7107401-B56A-4ECF-985C-0708C13E5E82}" sibTransId="{ECD544DF-5934-48F8-A939-B86526D796F3}"/>
    <dgm:cxn modelId="{863CBA82-10C8-F14B-B45C-D9D17990CF84}" type="presOf" srcId="{6967CA0E-73AE-4D98-91E9-6BE61768FF16}" destId="{866C532A-1D32-473A-B9F3-A1BA56105058}" srcOrd="1" destOrd="0" presId="urn:microsoft.com/office/officeart/2009/3/layout/HorizontalOrganizationChart"/>
    <dgm:cxn modelId="{37F04257-3D9A-3845-B6D6-80871AA8E1B9}" type="presOf" srcId="{DAF876E6-F852-4E5C-BCCB-4F6BDA626608}" destId="{8AF5DB96-D449-4DF4-A8A5-9EA64493E392}" srcOrd="0" destOrd="0" presId="urn:microsoft.com/office/officeart/2009/3/layout/HorizontalOrganizationChart"/>
    <dgm:cxn modelId="{994CF082-678B-4195-B101-C4BF686FE145}" srcId="{4B3781EF-8C4D-4924-8A69-A2B9956A7A30}" destId="{9FCF56F9-8025-4080-B0C1-15EBA2EBFD8D}" srcOrd="0" destOrd="0" parTransId="{56844375-92C4-4E50-A7EA-8532931271ED}" sibTransId="{EABF95FC-0FAC-4616-827F-95DB9BA59112}"/>
    <dgm:cxn modelId="{B545000B-DF1A-4670-9A70-ACAA29322675}" srcId="{3B105203-01AE-4792-AD87-316B2075A4E5}" destId="{1E9FB8B9-A037-403A-A5B2-8D22EBEBFDD9}" srcOrd="0" destOrd="0" parTransId="{D1EBC88E-6334-4D5E-B206-5D41D12DBC15}" sibTransId="{76DC8399-9B55-4B35-8243-A69016CE50AE}"/>
    <dgm:cxn modelId="{304E32DC-94F2-6C4A-A2EA-25BB0A963B7C}" type="presOf" srcId="{3B105203-01AE-4792-AD87-316B2075A4E5}" destId="{AE859D26-DED6-421E-B2C0-74E3CE6C9181}" srcOrd="1" destOrd="0" presId="urn:microsoft.com/office/officeart/2009/3/layout/HorizontalOrganizationChart"/>
    <dgm:cxn modelId="{C15690CE-B6E0-4FCF-9F5E-977B1E131D4C}" srcId="{6967CA0E-73AE-4D98-91E9-6BE61768FF16}" destId="{79281554-9A41-4A01-9989-E0E1BC7BF2CA}" srcOrd="0" destOrd="0" parTransId="{A410E870-8594-4B0C-802F-1A78D2156E31}" sibTransId="{A3B7B7A0-9D99-4C4C-A829-76A6E4499054}"/>
    <dgm:cxn modelId="{31F5AE00-6E06-8E48-BE49-AC3810638799}" type="presOf" srcId="{9AADEEEC-30D8-4663-9E74-8D077C1DF948}" destId="{3DD48502-4778-4E8F-B049-34557AF0FD00}" srcOrd="0" destOrd="0" presId="urn:microsoft.com/office/officeart/2009/3/layout/HorizontalOrganizationChart"/>
    <dgm:cxn modelId="{48C8D64D-FF02-5A40-A290-7A562DA051A0}" type="presOf" srcId="{3B105203-01AE-4792-AD87-316B2075A4E5}" destId="{816A9944-E1E6-4D1B-A4BB-6A55184407C8}" srcOrd="0" destOrd="0" presId="urn:microsoft.com/office/officeart/2009/3/layout/HorizontalOrganizationChart"/>
    <dgm:cxn modelId="{906F746E-073C-564B-BD69-A0E3E113F316}" type="presOf" srcId="{C7107401-B56A-4ECF-985C-0708C13E5E82}" destId="{40BC68FB-7826-4C79-8164-7F957CE54AB4}" srcOrd="0" destOrd="0" presId="urn:microsoft.com/office/officeart/2009/3/layout/HorizontalOrganizationChart"/>
    <dgm:cxn modelId="{DC5A4D39-5383-3044-B6F0-22B32BEE8C92}" type="presOf" srcId="{35471270-7C42-4135-AF02-548E4D4C628F}" destId="{ADF29B7C-867C-4CA2-8745-DC162F926DFA}" srcOrd="0" destOrd="0" presId="urn:microsoft.com/office/officeart/2009/3/layout/HorizontalOrganizationChart"/>
    <dgm:cxn modelId="{3B14B1BC-0BA9-C44F-B9FE-B47EB5592F0D}" type="presOf" srcId="{9FCF56F9-8025-4080-B0C1-15EBA2EBFD8D}" destId="{2A114AA2-ADDA-4AEF-9095-63EAC931CC5F}" srcOrd="1" destOrd="0" presId="urn:microsoft.com/office/officeart/2009/3/layout/HorizontalOrganizationChart"/>
    <dgm:cxn modelId="{CB058137-8C06-B142-A98A-34FAD3184524}" type="presOf" srcId="{F445C026-3E44-B049-BE60-D70A5E882AEB}" destId="{9FE4AB2C-3128-C64D-92E5-A42463E30715}" srcOrd="0" destOrd="0" presId="urn:microsoft.com/office/officeart/2009/3/layout/HorizontalOrganizationChart"/>
    <dgm:cxn modelId="{7DE9F8FD-83BE-224C-977F-E2DAD2A85BBB}" srcId="{9FCF56F9-8025-4080-B0C1-15EBA2EBFD8D}" destId="{ABBF31B2-41D9-D54B-A887-F4087F0BE746}" srcOrd="0" destOrd="0" parTransId="{AAA89772-413A-D647-841A-9BD0E41E34CE}" sibTransId="{8E054DE2-AA26-9446-806C-1F2B8BA8ED9A}"/>
    <dgm:cxn modelId="{233AA307-0501-3641-A9D9-803D0DD20422}" type="presOf" srcId="{A8696704-CB27-46E0-95DE-F18F5F58AD66}" destId="{0B37BD61-CEB3-49A1-938A-988A11D541C2}" srcOrd="1" destOrd="0" presId="urn:microsoft.com/office/officeart/2009/3/layout/HorizontalOrganizationChart"/>
    <dgm:cxn modelId="{599EDC0B-D54D-3543-BB1F-CE4589E25B21}" type="presOf" srcId="{1AF4E007-954A-4C87-9ACD-4BC7911BFDE1}" destId="{D1297629-08FE-448A-B4AC-E522366ABF57}" srcOrd="0" destOrd="0" presId="urn:microsoft.com/office/officeart/2009/3/layout/HorizontalOrganizationChart"/>
    <dgm:cxn modelId="{FD845420-6787-A748-8ADC-8E9662E097F8}" type="presOf" srcId="{25165143-C366-4092-9A4C-A063B3B5C960}" destId="{2A8090BB-B413-4012-972B-35AC3CDDC751}" srcOrd="1" destOrd="0" presId="urn:microsoft.com/office/officeart/2009/3/layout/HorizontalOrganizationChart"/>
    <dgm:cxn modelId="{99648EF8-1179-4E59-A3A2-8F0A26FE496E}" srcId="{1059F1C7-2508-48D8-9B70-2BA63D2E97D9}" destId="{3B105203-01AE-4792-AD87-316B2075A4E5}" srcOrd="0" destOrd="0" parTransId="{DD8DF398-2960-4EA4-AE6F-84FEECA7E473}" sibTransId="{6A9FEDA6-3A72-47B0-AD53-FCF848094A87}"/>
    <dgm:cxn modelId="{21B379A6-72FD-A64C-9E2C-1391B8E79B4E}" srcId="{ABBF31B2-41D9-D54B-A887-F4087F0BE746}" destId="{FB8FB123-764F-2043-AD4E-309E40BA6901}" srcOrd="0" destOrd="0" parTransId="{F445C026-3E44-B049-BE60-D70A5E882AEB}" sibTransId="{A454DAB4-AB33-6042-BA79-3D4418063B78}"/>
    <dgm:cxn modelId="{627CEE18-3F78-AC47-94DD-FA6D1322DC17}" type="presOf" srcId="{6967CA0E-73AE-4D98-91E9-6BE61768FF16}" destId="{983397DD-A816-402D-89A7-99D5B8AD5FF6}" srcOrd="0" destOrd="0" presId="urn:microsoft.com/office/officeart/2009/3/layout/HorizontalOrganizationChart"/>
    <dgm:cxn modelId="{B0C02D9F-E2C8-414E-A6CE-AE02221B349C}" type="presOf" srcId="{2DCB8FB6-9CA9-4400-99A4-AABCDA015BF2}" destId="{EC2B4847-2B63-429B-B9EC-CE7711D81BC3}" srcOrd="0" destOrd="0" presId="urn:microsoft.com/office/officeart/2009/3/layout/HorizontalOrganizationChart"/>
    <dgm:cxn modelId="{5D0EFF79-F5BE-7145-A1C3-5A7B3627279E}" type="presOf" srcId="{79281554-9A41-4A01-9989-E0E1BC7BF2CA}" destId="{DC500066-4D42-4B29-8376-B5DF4DF8A669}" srcOrd="1" destOrd="0" presId="urn:microsoft.com/office/officeart/2009/3/layout/HorizontalOrganizationChart"/>
    <dgm:cxn modelId="{CFA82718-826F-7F41-BD65-1080EBCB0685}" type="presOf" srcId="{879F88F4-0147-4845-8F6B-FECCE4C03382}" destId="{489F9097-666C-46A2-A094-A130532A75ED}" srcOrd="0" destOrd="0" presId="urn:microsoft.com/office/officeart/2009/3/layout/HorizontalOrganizationChart"/>
    <dgm:cxn modelId="{B17F8DB6-52DE-40B2-B68A-F4C23D180369}" srcId="{D28FE4D9-4D2A-4A45-B99E-2828A440BEB3}" destId="{201F644A-A593-437F-807C-C0FC8381117E}" srcOrd="0" destOrd="0" parTransId="{9FE8DA9E-DE15-43BF-A257-6C9C8378F112}" sibTransId="{07D796D2-5A55-43F8-A284-14D58AAB1483}"/>
    <dgm:cxn modelId="{9715AE7E-0C0A-944C-A118-B675D8D7A7F4}" type="presOf" srcId="{4B3781EF-8C4D-4924-8A69-A2B9956A7A30}" destId="{B40DF50A-6316-44B1-986D-B09795FCFDA8}" srcOrd="0" destOrd="0" presId="urn:microsoft.com/office/officeart/2009/3/layout/HorizontalOrganizationChart"/>
    <dgm:cxn modelId="{81B9A395-0733-4E50-A09C-7F6E82A90C97}" srcId="{9AADEEEC-30D8-4663-9E74-8D077C1DF948}" destId="{25165143-C366-4092-9A4C-A063B3B5C960}" srcOrd="0" destOrd="0" parTransId="{219F838E-CF4A-410B-BF66-80F9D0BC223C}" sibTransId="{EEE2BBEF-49A8-461B-9073-2B79CA0A4A19}"/>
    <dgm:cxn modelId="{8B8DAF43-62FE-D94D-88E6-C158E9C6ECB2}" srcId="{FB8FB123-764F-2043-AD4E-309E40BA6901}" destId="{1B7ECC0A-C35E-3642-A845-7C7F540BE15F}" srcOrd="0" destOrd="0" parTransId="{7673F0BF-A7EF-E844-B82A-0EC970472B8A}" sibTransId="{3F7BA734-D0DC-1542-AA69-89B4C3F9C548}"/>
    <dgm:cxn modelId="{93BF3797-C79C-5E4E-9BA6-93C999C0A810}" type="presOf" srcId="{A8696704-CB27-46E0-95DE-F18F5F58AD66}" destId="{95B2EFC1-DA88-4462-8165-E1E3CCA4D2FD}" srcOrd="0" destOrd="0" presId="urn:microsoft.com/office/officeart/2009/3/layout/HorizontalOrganizationChart"/>
    <dgm:cxn modelId="{EFBEEA0D-C129-AD42-B3C6-A797DB568D5F}" type="presOf" srcId="{25165143-C366-4092-9A4C-A063B3B5C960}" destId="{B9D2B172-8497-48D9-BC11-918293C432CB}" srcOrd="0" destOrd="0" presId="urn:microsoft.com/office/officeart/2009/3/layout/HorizontalOrganizationChart"/>
    <dgm:cxn modelId="{752C6B65-7D41-1B48-8342-016C827DCAF1}" type="presOf" srcId="{DD8DF398-2960-4EA4-AE6F-84FEECA7E473}" destId="{0F9C78C1-F38D-4011-A0A0-D1933E61AD63}" srcOrd="0" destOrd="0" presId="urn:microsoft.com/office/officeart/2009/3/layout/HorizontalOrganizationChart"/>
    <dgm:cxn modelId="{C21D113F-1592-2941-A826-8BF4AF5A9A6B}" type="presOf" srcId="{1E9FB8B9-A037-403A-A5B2-8D22EBEBFDD9}" destId="{045E9B94-06C6-4C4D-820E-F02A3B11579A}" srcOrd="0" destOrd="0" presId="urn:microsoft.com/office/officeart/2009/3/layout/HorizontalOrganizationChart"/>
    <dgm:cxn modelId="{DB532F8D-101B-3B4E-9966-C70205ACD72F}" type="presParOf" srcId="{236B6F5A-90C2-46D1-89C5-6C13B7E29BA5}" destId="{548C00B5-C651-4A4D-B121-ED18AC9B2EBC}" srcOrd="0" destOrd="0" presId="urn:microsoft.com/office/officeart/2009/3/layout/HorizontalOrganizationChart"/>
    <dgm:cxn modelId="{4E24D862-0431-8B48-A593-C70F3CA19A85}" type="presParOf" srcId="{548C00B5-C651-4A4D-B121-ED18AC9B2EBC}" destId="{D6CC4F41-0992-4A1A-8D5A-27E3D9315899}" srcOrd="0" destOrd="0" presId="urn:microsoft.com/office/officeart/2009/3/layout/HorizontalOrganizationChart"/>
    <dgm:cxn modelId="{05F4B7D5-13CD-4C4B-9611-ABACE9724153}" type="presParOf" srcId="{D6CC4F41-0992-4A1A-8D5A-27E3D9315899}" destId="{9C2D3D7C-BFA3-4612-9EB6-B86B71F19FE5}" srcOrd="0" destOrd="0" presId="urn:microsoft.com/office/officeart/2009/3/layout/HorizontalOrganizationChart"/>
    <dgm:cxn modelId="{E21FAF8E-05B2-E249-9392-F99C64806C1A}" type="presParOf" srcId="{D6CC4F41-0992-4A1A-8D5A-27E3D9315899}" destId="{D63FF80D-9DA3-442C-ADAE-4A2C23CA9A3B}" srcOrd="1" destOrd="0" presId="urn:microsoft.com/office/officeart/2009/3/layout/HorizontalOrganizationChart"/>
    <dgm:cxn modelId="{9505FD41-9C73-CA4A-A5D0-617CDDD5E19D}" type="presParOf" srcId="{548C00B5-C651-4A4D-B121-ED18AC9B2EBC}" destId="{61B78DB8-32B1-490F-B93B-5CA73E7BD87B}" srcOrd="1" destOrd="0" presId="urn:microsoft.com/office/officeart/2009/3/layout/HorizontalOrganizationChart"/>
    <dgm:cxn modelId="{1C9E4F5E-ACBA-F942-B877-16D5E9D57338}" type="presParOf" srcId="{61B78DB8-32B1-490F-B93B-5CA73E7BD87B}" destId="{EC2B4847-2B63-429B-B9EC-CE7711D81BC3}" srcOrd="0" destOrd="0" presId="urn:microsoft.com/office/officeart/2009/3/layout/HorizontalOrganizationChart"/>
    <dgm:cxn modelId="{712E3D5F-681C-0945-BFA6-FF473E99F590}" type="presParOf" srcId="{61B78DB8-32B1-490F-B93B-5CA73E7BD87B}" destId="{72817295-D652-4710-8CE0-5FA94813DDF0}" srcOrd="1" destOrd="0" presId="urn:microsoft.com/office/officeart/2009/3/layout/HorizontalOrganizationChart"/>
    <dgm:cxn modelId="{152F74F6-D692-ED46-8AA1-671D1A38A823}" type="presParOf" srcId="{72817295-D652-4710-8CE0-5FA94813DDF0}" destId="{7C44D1AC-DD4F-4FD3-BAA3-789E39B5EEA9}" srcOrd="0" destOrd="0" presId="urn:microsoft.com/office/officeart/2009/3/layout/HorizontalOrganizationChart"/>
    <dgm:cxn modelId="{DCA4339A-6BC4-4042-96FE-EFF57C1013F1}" type="presParOf" srcId="{7C44D1AC-DD4F-4FD3-BAA3-789E39B5EEA9}" destId="{028E03FF-CE11-4539-99BC-281E9030AD32}" srcOrd="0" destOrd="0" presId="urn:microsoft.com/office/officeart/2009/3/layout/HorizontalOrganizationChart"/>
    <dgm:cxn modelId="{28776526-2872-6A41-90D5-00BAAF36DC81}" type="presParOf" srcId="{7C44D1AC-DD4F-4FD3-BAA3-789E39B5EEA9}" destId="{2E43FA09-0F05-4E34-A308-196CC190F0FF}" srcOrd="1" destOrd="0" presId="urn:microsoft.com/office/officeart/2009/3/layout/HorizontalOrganizationChart"/>
    <dgm:cxn modelId="{BB14D18D-B44F-A64E-8D4D-3CF135D636C7}" type="presParOf" srcId="{72817295-D652-4710-8CE0-5FA94813DDF0}" destId="{13382B45-EE8D-41F5-818E-61826413B9B2}" srcOrd="1" destOrd="0" presId="urn:microsoft.com/office/officeart/2009/3/layout/HorizontalOrganizationChart"/>
    <dgm:cxn modelId="{624EAC9E-AA9D-5248-A3B0-A8CDDB69F532}" type="presParOf" srcId="{13382B45-EE8D-41F5-818E-61826413B9B2}" destId="{489F9097-666C-46A2-A094-A130532A75ED}" srcOrd="0" destOrd="0" presId="urn:microsoft.com/office/officeart/2009/3/layout/HorizontalOrganizationChart"/>
    <dgm:cxn modelId="{48FF5A9F-25AD-9746-88C1-2E8E135272F7}" type="presParOf" srcId="{13382B45-EE8D-41F5-818E-61826413B9B2}" destId="{1FC7F312-D69E-466A-9982-14FC878FF5D9}" srcOrd="1" destOrd="0" presId="urn:microsoft.com/office/officeart/2009/3/layout/HorizontalOrganizationChart"/>
    <dgm:cxn modelId="{CBFBCC7A-2611-5945-9ECF-F18A4E28B666}" type="presParOf" srcId="{1FC7F312-D69E-466A-9982-14FC878FF5D9}" destId="{80B353CE-9143-474C-A707-36787168349B}" srcOrd="0" destOrd="0" presId="urn:microsoft.com/office/officeart/2009/3/layout/HorizontalOrganizationChart"/>
    <dgm:cxn modelId="{2B8AD0A1-35DD-1742-90CE-FAC7E1B25983}" type="presParOf" srcId="{80B353CE-9143-474C-A707-36787168349B}" destId="{983397DD-A816-402D-89A7-99D5B8AD5FF6}" srcOrd="0" destOrd="0" presId="urn:microsoft.com/office/officeart/2009/3/layout/HorizontalOrganizationChart"/>
    <dgm:cxn modelId="{C8D13BFF-ACA9-FE42-BB97-84D4DDA72262}" type="presParOf" srcId="{80B353CE-9143-474C-A707-36787168349B}" destId="{866C532A-1D32-473A-B9F3-A1BA56105058}" srcOrd="1" destOrd="0" presId="urn:microsoft.com/office/officeart/2009/3/layout/HorizontalOrganizationChart"/>
    <dgm:cxn modelId="{BEDF6071-A48C-394E-8A6C-105316FCB9A1}" type="presParOf" srcId="{1FC7F312-D69E-466A-9982-14FC878FF5D9}" destId="{066AD980-078F-46EC-9D7E-52BA8B13941A}" srcOrd="1" destOrd="0" presId="urn:microsoft.com/office/officeart/2009/3/layout/HorizontalOrganizationChart"/>
    <dgm:cxn modelId="{EB6F4A12-6CA6-C14A-B7F0-5309D9AED2F0}" type="presParOf" srcId="{066AD980-078F-46EC-9D7E-52BA8B13941A}" destId="{A901AFC7-5481-4088-8780-5E5F8A69B506}" srcOrd="0" destOrd="0" presId="urn:microsoft.com/office/officeart/2009/3/layout/HorizontalOrganizationChart"/>
    <dgm:cxn modelId="{AEB21999-40DA-D948-9FE0-01995ADE1736}" type="presParOf" srcId="{066AD980-078F-46EC-9D7E-52BA8B13941A}" destId="{84BC67C8-0352-476C-B83D-39F000977702}" srcOrd="1" destOrd="0" presId="urn:microsoft.com/office/officeart/2009/3/layout/HorizontalOrganizationChart"/>
    <dgm:cxn modelId="{6B6B85FB-67C2-5441-9B6C-2BA859D8C0F4}" type="presParOf" srcId="{84BC67C8-0352-476C-B83D-39F000977702}" destId="{F0D9DEC7-CA02-44AB-A979-5CA29D8BE8EC}" srcOrd="0" destOrd="0" presId="urn:microsoft.com/office/officeart/2009/3/layout/HorizontalOrganizationChart"/>
    <dgm:cxn modelId="{12EF7A37-9953-254B-8032-C57EAB36CB19}" type="presParOf" srcId="{F0D9DEC7-CA02-44AB-A979-5CA29D8BE8EC}" destId="{559482DD-E100-4666-AFB1-7597EB2F11E5}" srcOrd="0" destOrd="0" presId="urn:microsoft.com/office/officeart/2009/3/layout/HorizontalOrganizationChart"/>
    <dgm:cxn modelId="{078E13B2-560B-624B-8505-D0BE862EAB17}" type="presParOf" srcId="{F0D9DEC7-CA02-44AB-A979-5CA29D8BE8EC}" destId="{DC500066-4D42-4B29-8376-B5DF4DF8A669}" srcOrd="1" destOrd="0" presId="urn:microsoft.com/office/officeart/2009/3/layout/HorizontalOrganizationChart"/>
    <dgm:cxn modelId="{8BAF2488-FC4E-2E4F-B2E2-716DFA637F33}" type="presParOf" srcId="{84BC67C8-0352-476C-B83D-39F000977702}" destId="{D578176D-E33C-4E97-8885-F271915BC152}" srcOrd="1" destOrd="0" presId="urn:microsoft.com/office/officeart/2009/3/layout/HorizontalOrganizationChart"/>
    <dgm:cxn modelId="{74B1AA59-4FF9-E248-ACCD-22B4C15E68F8}" type="presParOf" srcId="{D578176D-E33C-4E97-8885-F271915BC152}" destId="{ADF29B7C-867C-4CA2-8745-DC162F926DFA}" srcOrd="0" destOrd="0" presId="urn:microsoft.com/office/officeart/2009/3/layout/HorizontalOrganizationChart"/>
    <dgm:cxn modelId="{D9EFA3E6-838E-FA44-8524-AD996E39DE87}" type="presParOf" srcId="{D578176D-E33C-4E97-8885-F271915BC152}" destId="{A17FAC72-340F-4B8E-9C1D-C4E8D884E3A6}" srcOrd="1" destOrd="0" presId="urn:microsoft.com/office/officeart/2009/3/layout/HorizontalOrganizationChart"/>
    <dgm:cxn modelId="{3570FF33-4AC6-B247-8AE4-1F6BBE2E9D4B}" type="presParOf" srcId="{A17FAC72-340F-4B8E-9C1D-C4E8D884E3A6}" destId="{1869CA21-E08F-4B4D-9357-0449C0068CC4}" srcOrd="0" destOrd="0" presId="urn:microsoft.com/office/officeart/2009/3/layout/HorizontalOrganizationChart"/>
    <dgm:cxn modelId="{CDCD4C89-50AA-F949-A2CB-0DDCBE21F9A5}" type="presParOf" srcId="{1869CA21-E08F-4B4D-9357-0449C0068CC4}" destId="{3DD48502-4778-4E8F-B049-34557AF0FD00}" srcOrd="0" destOrd="0" presId="urn:microsoft.com/office/officeart/2009/3/layout/HorizontalOrganizationChart"/>
    <dgm:cxn modelId="{20FD3290-2417-D043-A489-00301B4A7DBB}" type="presParOf" srcId="{1869CA21-E08F-4B4D-9357-0449C0068CC4}" destId="{A5A1037A-05EC-47B7-AA83-49E7BC79A510}" srcOrd="1" destOrd="0" presId="urn:microsoft.com/office/officeart/2009/3/layout/HorizontalOrganizationChart"/>
    <dgm:cxn modelId="{800E64BF-1DB4-0548-B35E-D8352AEE8180}" type="presParOf" srcId="{A17FAC72-340F-4B8E-9C1D-C4E8D884E3A6}" destId="{7F9575DA-423A-496B-8092-0E225CE5E005}" srcOrd="1" destOrd="0" presId="urn:microsoft.com/office/officeart/2009/3/layout/HorizontalOrganizationChart"/>
    <dgm:cxn modelId="{3DDA20D9-02DF-7144-B338-33E9E4C68273}" type="presParOf" srcId="{7F9575DA-423A-496B-8092-0E225CE5E005}" destId="{BBB74A4B-72BE-41E0-B4B6-9816DA04A19E}" srcOrd="0" destOrd="0" presId="urn:microsoft.com/office/officeart/2009/3/layout/HorizontalOrganizationChart"/>
    <dgm:cxn modelId="{D1AA4F7A-D5FF-D848-B1F0-982E45E560B0}" type="presParOf" srcId="{7F9575DA-423A-496B-8092-0E225CE5E005}" destId="{81A8EA68-1F5F-4A5E-80AE-F09E2CD3B040}" srcOrd="1" destOrd="0" presId="urn:microsoft.com/office/officeart/2009/3/layout/HorizontalOrganizationChart"/>
    <dgm:cxn modelId="{08DB05C4-60C1-5549-9D42-B5120BBDACDB}" type="presParOf" srcId="{81A8EA68-1F5F-4A5E-80AE-F09E2CD3B040}" destId="{6497B253-5E0E-49FD-98AC-667422F79165}" srcOrd="0" destOrd="0" presId="urn:microsoft.com/office/officeart/2009/3/layout/HorizontalOrganizationChart"/>
    <dgm:cxn modelId="{92C184CC-803F-DE47-B9FD-4569E3C8DA91}" type="presParOf" srcId="{6497B253-5E0E-49FD-98AC-667422F79165}" destId="{B9D2B172-8497-48D9-BC11-918293C432CB}" srcOrd="0" destOrd="0" presId="urn:microsoft.com/office/officeart/2009/3/layout/HorizontalOrganizationChart"/>
    <dgm:cxn modelId="{82A43CE1-061B-B649-916A-7C9D5E9766F8}" type="presParOf" srcId="{6497B253-5E0E-49FD-98AC-667422F79165}" destId="{2A8090BB-B413-4012-972B-35AC3CDDC751}" srcOrd="1" destOrd="0" presId="urn:microsoft.com/office/officeart/2009/3/layout/HorizontalOrganizationChart"/>
    <dgm:cxn modelId="{09E5B609-6E98-974B-911A-2265A4E2D77C}" type="presParOf" srcId="{81A8EA68-1F5F-4A5E-80AE-F09E2CD3B040}" destId="{C724AF93-CBF0-4019-9482-F4CF873F9419}" srcOrd="1" destOrd="0" presId="urn:microsoft.com/office/officeart/2009/3/layout/HorizontalOrganizationChart"/>
    <dgm:cxn modelId="{59730DDE-59BC-4C47-A6B4-F3A9712F9C12}" type="presParOf" srcId="{81A8EA68-1F5F-4A5E-80AE-F09E2CD3B040}" destId="{81A2B0BF-4592-4AD1-AD87-E6F74D0D6640}" srcOrd="2" destOrd="0" presId="urn:microsoft.com/office/officeart/2009/3/layout/HorizontalOrganizationChart"/>
    <dgm:cxn modelId="{C35943A7-0B48-0E48-AF60-815398DB1F4E}" type="presParOf" srcId="{A17FAC72-340F-4B8E-9C1D-C4E8D884E3A6}" destId="{1FFAF4E8-A70A-4F68-8D43-09CCD0DA6B7F}" srcOrd="2" destOrd="0" presId="urn:microsoft.com/office/officeart/2009/3/layout/HorizontalOrganizationChart"/>
    <dgm:cxn modelId="{1FA121FA-F2EF-084B-BF07-5059F8836419}" type="presParOf" srcId="{84BC67C8-0352-476C-B83D-39F000977702}" destId="{4BA45FE7-FEB6-441A-9338-E753FFDE43A1}" srcOrd="2" destOrd="0" presId="urn:microsoft.com/office/officeart/2009/3/layout/HorizontalOrganizationChart"/>
    <dgm:cxn modelId="{731173FD-25D0-7B4A-88D6-86A9CB2C4456}" type="presParOf" srcId="{1FC7F312-D69E-466A-9982-14FC878FF5D9}" destId="{CC059855-8579-4DD3-8628-6E94E994FE02}" srcOrd="2" destOrd="0" presId="urn:microsoft.com/office/officeart/2009/3/layout/HorizontalOrganizationChart"/>
    <dgm:cxn modelId="{FD90DD5D-79BD-1647-8EF8-841200EA5318}" type="presParOf" srcId="{72817295-D652-4710-8CE0-5FA94813DDF0}" destId="{3452EDF3-50A6-428F-B4E0-BF7A5A5BE1B9}" srcOrd="2" destOrd="0" presId="urn:microsoft.com/office/officeart/2009/3/layout/HorizontalOrganizationChart"/>
    <dgm:cxn modelId="{0F9B9F74-4D0E-8342-A96E-1FA6B0131F4C}" type="presParOf" srcId="{61B78DB8-32B1-490F-B93B-5CA73E7BD87B}" destId="{8AF5DB96-D449-4DF4-A8A5-9EA64493E392}" srcOrd="2" destOrd="0" presId="urn:microsoft.com/office/officeart/2009/3/layout/HorizontalOrganizationChart"/>
    <dgm:cxn modelId="{FE3DD08C-0DE6-B04B-9645-3CB68D806AC0}" type="presParOf" srcId="{61B78DB8-32B1-490F-B93B-5CA73E7BD87B}" destId="{131A9626-B917-4AFF-BEB7-D9834337011A}" srcOrd="3" destOrd="0" presId="urn:microsoft.com/office/officeart/2009/3/layout/HorizontalOrganizationChart"/>
    <dgm:cxn modelId="{ADBA240D-17D4-444A-999C-A3614A93C7E8}" type="presParOf" srcId="{131A9626-B917-4AFF-BEB7-D9834337011A}" destId="{54B36E3D-BAE0-47A7-B31A-584FAFA3AE76}" srcOrd="0" destOrd="0" presId="urn:microsoft.com/office/officeart/2009/3/layout/HorizontalOrganizationChart"/>
    <dgm:cxn modelId="{895A29CC-4081-484B-B1C8-173363BBD208}" type="presParOf" srcId="{54B36E3D-BAE0-47A7-B31A-584FAFA3AE76}" destId="{B96480DF-1B11-4706-ACAA-0ED84C85D0B5}" srcOrd="0" destOrd="0" presId="urn:microsoft.com/office/officeart/2009/3/layout/HorizontalOrganizationChart"/>
    <dgm:cxn modelId="{EFFBE6BA-9397-EF4B-BCF2-46E98F8AABB4}" type="presParOf" srcId="{54B36E3D-BAE0-47A7-B31A-584FAFA3AE76}" destId="{D396B668-1518-4D0C-BA6C-FFBFE2F578E9}" srcOrd="1" destOrd="0" presId="urn:microsoft.com/office/officeart/2009/3/layout/HorizontalOrganizationChart"/>
    <dgm:cxn modelId="{D7F4E6DF-ED9B-8045-8733-D95CA9458BA4}" type="presParOf" srcId="{131A9626-B917-4AFF-BEB7-D9834337011A}" destId="{70E64F36-C5D6-41ED-9F69-DEE3F1B05685}" srcOrd="1" destOrd="0" presId="urn:microsoft.com/office/officeart/2009/3/layout/HorizontalOrganizationChart"/>
    <dgm:cxn modelId="{FD3D4852-0DF6-B04F-917C-861FAE5AED4B}" type="presParOf" srcId="{70E64F36-C5D6-41ED-9F69-DEE3F1B05685}" destId="{0F9C78C1-F38D-4011-A0A0-D1933E61AD63}" srcOrd="0" destOrd="0" presId="urn:microsoft.com/office/officeart/2009/3/layout/HorizontalOrganizationChart"/>
    <dgm:cxn modelId="{A43ABA45-0570-5D4B-9FC0-39CB200021A3}" type="presParOf" srcId="{70E64F36-C5D6-41ED-9F69-DEE3F1B05685}" destId="{061FC2AE-5BB5-4DD2-9AC4-5EC649B1A6A3}" srcOrd="1" destOrd="0" presId="urn:microsoft.com/office/officeart/2009/3/layout/HorizontalOrganizationChart"/>
    <dgm:cxn modelId="{9DDAD6F5-8725-9A49-B303-E55311781527}" type="presParOf" srcId="{061FC2AE-5BB5-4DD2-9AC4-5EC649B1A6A3}" destId="{B9D364C1-5A69-40A3-8B7A-170B00BAC943}" srcOrd="0" destOrd="0" presId="urn:microsoft.com/office/officeart/2009/3/layout/HorizontalOrganizationChart"/>
    <dgm:cxn modelId="{27CAE51A-2C1C-A847-A5BF-5B79809A8E76}" type="presParOf" srcId="{B9D364C1-5A69-40A3-8B7A-170B00BAC943}" destId="{816A9944-E1E6-4D1B-A4BB-6A55184407C8}" srcOrd="0" destOrd="0" presId="urn:microsoft.com/office/officeart/2009/3/layout/HorizontalOrganizationChart"/>
    <dgm:cxn modelId="{9B150810-0F42-D143-BAEC-BC94D4ED9391}" type="presParOf" srcId="{B9D364C1-5A69-40A3-8B7A-170B00BAC943}" destId="{AE859D26-DED6-421E-B2C0-74E3CE6C9181}" srcOrd="1" destOrd="0" presId="urn:microsoft.com/office/officeart/2009/3/layout/HorizontalOrganizationChart"/>
    <dgm:cxn modelId="{45F1BD1B-0FDE-BF45-B7FB-272A629063A7}" type="presParOf" srcId="{061FC2AE-5BB5-4DD2-9AC4-5EC649B1A6A3}" destId="{2F7BE063-C7F6-4C49-89DD-57E27D66D995}" srcOrd="1" destOrd="0" presId="urn:microsoft.com/office/officeart/2009/3/layout/HorizontalOrganizationChart"/>
    <dgm:cxn modelId="{2C887D34-53C6-0742-9546-69B1F7B8C328}" type="presParOf" srcId="{2F7BE063-C7F6-4C49-89DD-57E27D66D995}" destId="{07F95E5C-7F97-4479-8EFF-86D9489F7BEF}" srcOrd="0" destOrd="0" presId="urn:microsoft.com/office/officeart/2009/3/layout/HorizontalOrganizationChart"/>
    <dgm:cxn modelId="{B2316A73-0BDE-C043-9D83-132206499CBA}" type="presParOf" srcId="{2F7BE063-C7F6-4C49-89DD-57E27D66D995}" destId="{7A4E699B-F7FF-4D4C-8DDC-4D608669CE82}" srcOrd="1" destOrd="0" presId="urn:microsoft.com/office/officeart/2009/3/layout/HorizontalOrganizationChart"/>
    <dgm:cxn modelId="{E7C01C39-A228-254F-B1B4-9DA7E62BCFB8}" type="presParOf" srcId="{7A4E699B-F7FF-4D4C-8DDC-4D608669CE82}" destId="{41B76148-9B07-4E88-9FA4-C33ABB76812D}" srcOrd="0" destOrd="0" presId="urn:microsoft.com/office/officeart/2009/3/layout/HorizontalOrganizationChart"/>
    <dgm:cxn modelId="{6FD02653-CD13-954A-AF9E-6FA544E4B56F}" type="presParOf" srcId="{41B76148-9B07-4E88-9FA4-C33ABB76812D}" destId="{045E9B94-06C6-4C4D-820E-F02A3B11579A}" srcOrd="0" destOrd="0" presId="urn:microsoft.com/office/officeart/2009/3/layout/HorizontalOrganizationChart"/>
    <dgm:cxn modelId="{F9D5CA23-6BFF-D641-89C6-F51E49DAD8F5}" type="presParOf" srcId="{41B76148-9B07-4E88-9FA4-C33ABB76812D}" destId="{8BD193DD-AFEC-429E-91D2-57349364D4E3}" srcOrd="1" destOrd="0" presId="urn:microsoft.com/office/officeart/2009/3/layout/HorizontalOrganizationChart"/>
    <dgm:cxn modelId="{778B11B4-952C-5A4E-B353-7C3229168108}" type="presParOf" srcId="{7A4E699B-F7FF-4D4C-8DDC-4D608669CE82}" destId="{619F4087-8D53-4162-A54A-B19AE69CEB2C}" srcOrd="1" destOrd="0" presId="urn:microsoft.com/office/officeart/2009/3/layout/HorizontalOrganizationChart"/>
    <dgm:cxn modelId="{5D3A85DB-A23F-7C41-8166-78D0DE5F75D6}" type="presParOf" srcId="{619F4087-8D53-4162-A54A-B19AE69CEB2C}" destId="{4B7D8460-AD85-4F85-9797-19C332F81FC2}" srcOrd="0" destOrd="0" presId="urn:microsoft.com/office/officeart/2009/3/layout/HorizontalOrganizationChart"/>
    <dgm:cxn modelId="{F5EC41AB-7C07-EB44-B0D5-1B9CC2150EA0}" type="presParOf" srcId="{619F4087-8D53-4162-A54A-B19AE69CEB2C}" destId="{434BAEDD-B571-49C0-8BC8-5CCC7F89D211}" srcOrd="1" destOrd="0" presId="urn:microsoft.com/office/officeart/2009/3/layout/HorizontalOrganizationChart"/>
    <dgm:cxn modelId="{BB1BC0B7-CDFC-B24C-89E5-EE45DDAFDB71}" type="presParOf" srcId="{434BAEDD-B571-49C0-8BC8-5CCC7F89D211}" destId="{726DD058-878A-4C9A-B406-25E056C28E75}" srcOrd="0" destOrd="0" presId="urn:microsoft.com/office/officeart/2009/3/layout/HorizontalOrganizationChart"/>
    <dgm:cxn modelId="{371F6054-F634-A14D-B5A0-CB7766143DA5}" type="presParOf" srcId="{726DD058-878A-4C9A-B406-25E056C28E75}" destId="{D3D2C004-A835-42D5-AC22-CD4CFC1F1CF1}" srcOrd="0" destOrd="0" presId="urn:microsoft.com/office/officeart/2009/3/layout/HorizontalOrganizationChart"/>
    <dgm:cxn modelId="{8B725F5E-F355-6A4F-8759-C13F82062BC8}" type="presParOf" srcId="{726DD058-878A-4C9A-B406-25E056C28E75}" destId="{AF551E63-778E-4E55-A435-29BFCC0CCBE5}" srcOrd="1" destOrd="0" presId="urn:microsoft.com/office/officeart/2009/3/layout/HorizontalOrganizationChart"/>
    <dgm:cxn modelId="{7108AD23-A015-5649-A0AC-9BA254AAA786}" type="presParOf" srcId="{434BAEDD-B571-49C0-8BC8-5CCC7F89D211}" destId="{87D9E09D-D5AD-4D7C-8932-76D5058B16C1}" srcOrd="1" destOrd="0" presId="urn:microsoft.com/office/officeart/2009/3/layout/HorizontalOrganizationChart"/>
    <dgm:cxn modelId="{95BE8588-F55A-1B4B-8F1B-286DA3DA3717}" type="presParOf" srcId="{87D9E09D-D5AD-4D7C-8932-76D5058B16C1}" destId="{40BC68FB-7826-4C79-8164-7F957CE54AB4}" srcOrd="0" destOrd="0" presId="urn:microsoft.com/office/officeart/2009/3/layout/HorizontalOrganizationChart"/>
    <dgm:cxn modelId="{E391B81D-5E7E-FA49-AA49-50EF7085A47C}" type="presParOf" srcId="{87D9E09D-D5AD-4D7C-8932-76D5058B16C1}" destId="{54713590-5529-4F81-9765-AC37624407FD}" srcOrd="1" destOrd="0" presId="urn:microsoft.com/office/officeart/2009/3/layout/HorizontalOrganizationChart"/>
    <dgm:cxn modelId="{C35C7A03-B145-4944-96B7-26AD840FD942}" type="presParOf" srcId="{54713590-5529-4F81-9765-AC37624407FD}" destId="{694F3ED8-1C9B-474A-8595-A0F7A2940EE1}" srcOrd="0" destOrd="0" presId="urn:microsoft.com/office/officeart/2009/3/layout/HorizontalOrganizationChart"/>
    <dgm:cxn modelId="{E7A546CF-FEBA-CC44-BD5F-CD433F921449}" type="presParOf" srcId="{694F3ED8-1C9B-474A-8595-A0F7A2940EE1}" destId="{95B2EFC1-DA88-4462-8165-E1E3CCA4D2FD}" srcOrd="0" destOrd="0" presId="urn:microsoft.com/office/officeart/2009/3/layout/HorizontalOrganizationChart"/>
    <dgm:cxn modelId="{C95F8558-9859-6948-8376-8AC9B62F3859}" type="presParOf" srcId="{694F3ED8-1C9B-474A-8595-A0F7A2940EE1}" destId="{0B37BD61-CEB3-49A1-938A-988A11D541C2}" srcOrd="1" destOrd="0" presId="urn:microsoft.com/office/officeart/2009/3/layout/HorizontalOrganizationChart"/>
    <dgm:cxn modelId="{6D137194-0F97-9241-874D-6131C39D54FF}" type="presParOf" srcId="{54713590-5529-4F81-9765-AC37624407FD}" destId="{0A6B3767-4777-4FA0-929B-76313027F659}" srcOrd="1" destOrd="0" presId="urn:microsoft.com/office/officeart/2009/3/layout/HorizontalOrganizationChart"/>
    <dgm:cxn modelId="{1F4C6725-B7EB-3046-A794-5C2CA1FA9BD4}" type="presParOf" srcId="{54713590-5529-4F81-9765-AC37624407FD}" destId="{CDAAABBE-ACAB-495E-AA43-F31960D19A41}" srcOrd="2" destOrd="0" presId="urn:microsoft.com/office/officeart/2009/3/layout/HorizontalOrganizationChart"/>
    <dgm:cxn modelId="{C2B7C458-069C-2641-B727-796FDBC4FF2A}" type="presParOf" srcId="{434BAEDD-B571-49C0-8BC8-5CCC7F89D211}" destId="{D149A749-AA06-43E6-B417-B450D4D03497}" srcOrd="2" destOrd="0" presId="urn:microsoft.com/office/officeart/2009/3/layout/HorizontalOrganizationChart"/>
    <dgm:cxn modelId="{4DF2EDA5-92E8-9C4B-965C-85ECE6D880EA}" type="presParOf" srcId="{7A4E699B-F7FF-4D4C-8DDC-4D608669CE82}" destId="{C52B261A-ED97-46FF-B950-00E6CF602BF5}" srcOrd="2" destOrd="0" presId="urn:microsoft.com/office/officeart/2009/3/layout/HorizontalOrganizationChart"/>
    <dgm:cxn modelId="{62A6E48F-59B6-5144-B955-AE68AABBBA0F}" type="presParOf" srcId="{061FC2AE-5BB5-4DD2-9AC4-5EC649B1A6A3}" destId="{EA653668-A46B-48E7-AAE6-EA9EF903D0B4}" srcOrd="2" destOrd="0" presId="urn:microsoft.com/office/officeart/2009/3/layout/HorizontalOrganizationChart"/>
    <dgm:cxn modelId="{AA4C8988-57E6-914C-878E-F2E97989E255}" type="presParOf" srcId="{131A9626-B917-4AFF-BEB7-D9834337011A}" destId="{CB384A8E-B932-4FD9-A230-2C01905C6E7B}" srcOrd="2" destOrd="0" presId="urn:microsoft.com/office/officeart/2009/3/layout/HorizontalOrganizationChart"/>
    <dgm:cxn modelId="{33D134B3-8A15-5246-AB49-D023E21ED46B}" type="presParOf" srcId="{61B78DB8-32B1-490F-B93B-5CA73E7BD87B}" destId="{D1297629-08FE-448A-B4AC-E522366ABF57}" srcOrd="4" destOrd="0" presId="urn:microsoft.com/office/officeart/2009/3/layout/HorizontalOrganizationChart"/>
    <dgm:cxn modelId="{3C9F8B17-A974-CA4C-A81E-78944237E4B7}" type="presParOf" srcId="{61B78DB8-32B1-490F-B93B-5CA73E7BD87B}" destId="{EA6119F8-DDB7-4FB4-BA6F-EA8CAFAFF243}" srcOrd="5" destOrd="0" presId="urn:microsoft.com/office/officeart/2009/3/layout/HorizontalOrganizationChart"/>
    <dgm:cxn modelId="{D3CF45BF-C7B0-714E-A52A-7203FC66C868}" type="presParOf" srcId="{EA6119F8-DDB7-4FB4-BA6F-EA8CAFAFF243}" destId="{331D4CF2-49C6-47EB-AC5B-1F7EE12EE4FC}" srcOrd="0" destOrd="0" presId="urn:microsoft.com/office/officeart/2009/3/layout/HorizontalOrganizationChart"/>
    <dgm:cxn modelId="{1A82F1F3-086B-364E-BB0A-1711B41660EE}" type="presParOf" srcId="{331D4CF2-49C6-47EB-AC5B-1F7EE12EE4FC}" destId="{B40DF50A-6316-44B1-986D-B09795FCFDA8}" srcOrd="0" destOrd="0" presId="urn:microsoft.com/office/officeart/2009/3/layout/HorizontalOrganizationChart"/>
    <dgm:cxn modelId="{14AE4A3F-10B8-694E-B332-954A371A16B2}" type="presParOf" srcId="{331D4CF2-49C6-47EB-AC5B-1F7EE12EE4FC}" destId="{AB36EE75-86D4-463C-BD5D-8E537249F103}" srcOrd="1" destOrd="0" presId="urn:microsoft.com/office/officeart/2009/3/layout/HorizontalOrganizationChart"/>
    <dgm:cxn modelId="{2895E258-2622-444D-AAE5-E074F02F2F68}" type="presParOf" srcId="{EA6119F8-DDB7-4FB4-BA6F-EA8CAFAFF243}" destId="{FC6FB6E1-2941-4F03-A167-BA835029A971}" srcOrd="1" destOrd="0" presId="urn:microsoft.com/office/officeart/2009/3/layout/HorizontalOrganizationChart"/>
    <dgm:cxn modelId="{70A08343-281F-114F-93D2-0C687A07B59F}" type="presParOf" srcId="{FC6FB6E1-2941-4F03-A167-BA835029A971}" destId="{F08A6896-8E99-4F24-8820-3ED99AD74A6F}" srcOrd="0" destOrd="0" presId="urn:microsoft.com/office/officeart/2009/3/layout/HorizontalOrganizationChart"/>
    <dgm:cxn modelId="{6F08E4FC-1B84-9B46-B474-63E97125B340}" type="presParOf" srcId="{FC6FB6E1-2941-4F03-A167-BA835029A971}" destId="{FF437ED7-8FFE-4A98-BDDA-0533EB836F01}" srcOrd="1" destOrd="0" presId="urn:microsoft.com/office/officeart/2009/3/layout/HorizontalOrganizationChart"/>
    <dgm:cxn modelId="{4401A96E-2895-3040-9569-6BE6038A7FFF}" type="presParOf" srcId="{FF437ED7-8FFE-4A98-BDDA-0533EB836F01}" destId="{6A12C436-A210-4FC6-B4CC-E2A336A1AEC0}" srcOrd="0" destOrd="0" presId="urn:microsoft.com/office/officeart/2009/3/layout/HorizontalOrganizationChart"/>
    <dgm:cxn modelId="{5050ED8A-096E-E443-9CBC-8CA80A487D34}" type="presParOf" srcId="{6A12C436-A210-4FC6-B4CC-E2A336A1AEC0}" destId="{A70AD72C-25F8-4125-A46E-7F4EC460F481}" srcOrd="0" destOrd="0" presId="urn:microsoft.com/office/officeart/2009/3/layout/HorizontalOrganizationChart"/>
    <dgm:cxn modelId="{042C7800-9CDE-3D45-9EED-1F36B5CEE303}" type="presParOf" srcId="{6A12C436-A210-4FC6-B4CC-E2A336A1AEC0}" destId="{2A114AA2-ADDA-4AEF-9095-63EAC931CC5F}" srcOrd="1" destOrd="0" presId="urn:microsoft.com/office/officeart/2009/3/layout/HorizontalOrganizationChart"/>
    <dgm:cxn modelId="{F499275A-BAEC-4F4C-B7E1-6B1DB6D7A8AE}" type="presParOf" srcId="{FF437ED7-8FFE-4A98-BDDA-0533EB836F01}" destId="{2C90FD74-129B-4794-B3B4-4D4B7D7BBF53}" srcOrd="1" destOrd="0" presId="urn:microsoft.com/office/officeart/2009/3/layout/HorizontalOrganizationChart"/>
    <dgm:cxn modelId="{A934333E-C4D2-8149-8477-CB9B93D1E1A3}" type="presParOf" srcId="{2C90FD74-129B-4794-B3B4-4D4B7D7BBF53}" destId="{2422CCCA-3DE7-0D45-86D7-7840543BC66E}" srcOrd="0" destOrd="0" presId="urn:microsoft.com/office/officeart/2009/3/layout/HorizontalOrganizationChart"/>
    <dgm:cxn modelId="{0802C2D9-3C96-3943-B991-DD8FB9CE2E20}" type="presParOf" srcId="{2C90FD74-129B-4794-B3B4-4D4B7D7BBF53}" destId="{D17DE8A0-C35B-FB44-8C49-8E0C8101DCEC}" srcOrd="1" destOrd="0" presId="urn:microsoft.com/office/officeart/2009/3/layout/HorizontalOrganizationChart"/>
    <dgm:cxn modelId="{AC4D9879-5A54-504D-8F07-D262AA652001}" type="presParOf" srcId="{D17DE8A0-C35B-FB44-8C49-8E0C8101DCEC}" destId="{870D698C-491F-4B49-8986-585380E7591C}" srcOrd="0" destOrd="0" presId="urn:microsoft.com/office/officeart/2009/3/layout/HorizontalOrganizationChart"/>
    <dgm:cxn modelId="{C407C7A0-541F-4648-B6A4-D6B0E3C5D6AD}" type="presParOf" srcId="{870D698C-491F-4B49-8986-585380E7591C}" destId="{702900E8-58E5-3C4E-9B03-C7EFF08792BB}" srcOrd="0" destOrd="0" presId="urn:microsoft.com/office/officeart/2009/3/layout/HorizontalOrganizationChart"/>
    <dgm:cxn modelId="{C0A7CF30-2FBF-7A49-BBC7-72C34B66789F}" type="presParOf" srcId="{870D698C-491F-4B49-8986-585380E7591C}" destId="{1301F32E-2C94-8048-B7B9-B14406B8714D}" srcOrd="1" destOrd="0" presId="urn:microsoft.com/office/officeart/2009/3/layout/HorizontalOrganizationChart"/>
    <dgm:cxn modelId="{592597CF-7B22-E24C-902C-50868509A71A}" type="presParOf" srcId="{D17DE8A0-C35B-FB44-8C49-8E0C8101DCEC}" destId="{F70228EE-D7DF-0349-9326-2988757B575A}" srcOrd="1" destOrd="0" presId="urn:microsoft.com/office/officeart/2009/3/layout/HorizontalOrganizationChart"/>
    <dgm:cxn modelId="{5DEF4FE1-831D-314B-9791-80BE10966C73}" type="presParOf" srcId="{F70228EE-D7DF-0349-9326-2988757B575A}" destId="{9FE4AB2C-3128-C64D-92E5-A42463E30715}" srcOrd="0" destOrd="0" presId="urn:microsoft.com/office/officeart/2009/3/layout/HorizontalOrganizationChart"/>
    <dgm:cxn modelId="{3F15FDCE-5531-5F4F-A488-38E91BF6BF24}" type="presParOf" srcId="{F70228EE-D7DF-0349-9326-2988757B575A}" destId="{F856EBB2-F886-E047-8454-4DF588C467DD}" srcOrd="1" destOrd="0" presId="urn:microsoft.com/office/officeart/2009/3/layout/HorizontalOrganizationChart"/>
    <dgm:cxn modelId="{C299C4DB-A991-7149-B38B-98023E3B884B}" type="presParOf" srcId="{F856EBB2-F886-E047-8454-4DF588C467DD}" destId="{FB138BAE-39CF-D542-9E1A-9988A4CDE34F}" srcOrd="0" destOrd="0" presId="urn:microsoft.com/office/officeart/2009/3/layout/HorizontalOrganizationChart"/>
    <dgm:cxn modelId="{C8882649-1496-6F4D-9CD0-EF91A243B027}" type="presParOf" srcId="{FB138BAE-39CF-D542-9E1A-9988A4CDE34F}" destId="{779E5511-5938-0544-B696-8A9B37827EDE}" srcOrd="0" destOrd="0" presId="urn:microsoft.com/office/officeart/2009/3/layout/HorizontalOrganizationChart"/>
    <dgm:cxn modelId="{F9149078-0A28-3348-8F0E-35700BB22E0E}" type="presParOf" srcId="{FB138BAE-39CF-D542-9E1A-9988A4CDE34F}" destId="{E89B50AF-3EF7-BC45-902A-F49E8988E667}" srcOrd="1" destOrd="0" presId="urn:microsoft.com/office/officeart/2009/3/layout/HorizontalOrganizationChart"/>
    <dgm:cxn modelId="{9A466733-4DF3-3040-8649-66B141D82FDC}" type="presParOf" srcId="{F856EBB2-F886-E047-8454-4DF588C467DD}" destId="{091CE79C-B7AD-5247-A472-41A59E2C7D1D}" srcOrd="1" destOrd="0" presId="urn:microsoft.com/office/officeart/2009/3/layout/HorizontalOrganizationChart"/>
    <dgm:cxn modelId="{699670E5-E4E0-914B-8E05-0AB8A2D6D0B3}" type="presParOf" srcId="{091CE79C-B7AD-5247-A472-41A59E2C7D1D}" destId="{8B087E41-65EE-0B4A-8D82-75F00F109E28}" srcOrd="0" destOrd="0" presId="urn:microsoft.com/office/officeart/2009/3/layout/HorizontalOrganizationChart"/>
    <dgm:cxn modelId="{13294440-DC74-E548-AE40-D1ED9D03F37E}" type="presParOf" srcId="{091CE79C-B7AD-5247-A472-41A59E2C7D1D}" destId="{0EE1BB00-653F-E34A-915A-6AB621C925E1}" srcOrd="1" destOrd="0" presId="urn:microsoft.com/office/officeart/2009/3/layout/HorizontalOrganizationChart"/>
    <dgm:cxn modelId="{DB48715C-8C5A-EB44-9747-FB64774612B1}" type="presParOf" srcId="{0EE1BB00-653F-E34A-915A-6AB621C925E1}" destId="{85DD5686-4613-B948-90A7-017943A1C960}" srcOrd="0" destOrd="0" presId="urn:microsoft.com/office/officeart/2009/3/layout/HorizontalOrganizationChart"/>
    <dgm:cxn modelId="{07C92E40-84FE-3B43-9877-FB953BC2E26D}" type="presParOf" srcId="{85DD5686-4613-B948-90A7-017943A1C960}" destId="{D965320C-429E-CF4B-9E2E-B617CEABFBA1}" srcOrd="0" destOrd="0" presId="urn:microsoft.com/office/officeart/2009/3/layout/HorizontalOrganizationChart"/>
    <dgm:cxn modelId="{84AF33BB-BEB9-E94A-AC50-1D16FDBA3C8A}" type="presParOf" srcId="{85DD5686-4613-B948-90A7-017943A1C960}" destId="{42D9563B-85D5-2142-86E4-9DF2AD1B53E6}" srcOrd="1" destOrd="0" presId="urn:microsoft.com/office/officeart/2009/3/layout/HorizontalOrganizationChart"/>
    <dgm:cxn modelId="{686718D1-1E0D-244F-9BBB-459F689BA7F7}" type="presParOf" srcId="{0EE1BB00-653F-E34A-915A-6AB621C925E1}" destId="{4A45B354-E15A-BF40-8D4B-44A9A2385E63}" srcOrd="1" destOrd="0" presId="urn:microsoft.com/office/officeart/2009/3/layout/HorizontalOrganizationChart"/>
    <dgm:cxn modelId="{5C1D4D23-2731-244C-A7E7-C696C94CDD8F}" type="presParOf" srcId="{0EE1BB00-653F-E34A-915A-6AB621C925E1}" destId="{0F56C568-8B70-DB4F-A5A0-71B5F6D5554B}" srcOrd="2" destOrd="0" presId="urn:microsoft.com/office/officeart/2009/3/layout/HorizontalOrganizationChart"/>
    <dgm:cxn modelId="{B7BE288F-AB60-544F-8266-AFCEAC31ED08}" type="presParOf" srcId="{F856EBB2-F886-E047-8454-4DF588C467DD}" destId="{F44A8F07-7CF9-AF49-9143-244AB20DBBC7}" srcOrd="2" destOrd="0" presId="urn:microsoft.com/office/officeart/2009/3/layout/HorizontalOrganizationChart"/>
    <dgm:cxn modelId="{313F06F6-00D5-3F42-A892-F2390C159520}" type="presParOf" srcId="{D17DE8A0-C35B-FB44-8C49-8E0C8101DCEC}" destId="{EE468A02-FAE7-824C-980F-61249DA5325C}" srcOrd="2" destOrd="0" presId="urn:microsoft.com/office/officeart/2009/3/layout/HorizontalOrganizationChart"/>
    <dgm:cxn modelId="{31E61248-CBDA-FF48-B8B7-D5089B6D4808}" type="presParOf" srcId="{FF437ED7-8FFE-4A98-BDDA-0533EB836F01}" destId="{3E6D963E-07C9-4CED-94C5-5021CEDAFC47}" srcOrd="2" destOrd="0" presId="urn:microsoft.com/office/officeart/2009/3/layout/HorizontalOrganizationChart"/>
    <dgm:cxn modelId="{933AA958-A0F2-4746-8B3E-03D4876E5832}" type="presParOf" srcId="{EA6119F8-DDB7-4FB4-BA6F-EA8CAFAFF243}" destId="{98633956-5D77-4DA0-B5FC-8A7041C3CD47}" srcOrd="2" destOrd="0" presId="urn:microsoft.com/office/officeart/2009/3/layout/HorizontalOrganizationChart"/>
    <dgm:cxn modelId="{77AE520A-3C58-CB4D-A028-6D67B54A812C}" type="presParOf" srcId="{548C00B5-C651-4A4D-B121-ED18AC9B2EBC}" destId="{D4C0554F-0B31-499D-8824-F13F1EFB2A47}" srcOrd="2" destOrd="0" presId="urn:microsoft.com/office/officeart/2009/3/layout/HorizontalOrganizationChart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0D11A1-0BE4-3F4E-A8C0-83746F9FF041}" type="doc">
      <dgm:prSet loTypeId="urn:microsoft.com/office/officeart/2005/8/layout/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2E023-2BDF-CD4E-A6CF-75C87A6D8BA9}">
      <dgm:prSet phldrT="[Text]" custT="1"/>
      <dgm:spPr/>
      <dgm:t>
        <a:bodyPr/>
        <a:lstStyle/>
        <a:p>
          <a:r>
            <a:rPr lang="en-US" sz="1000" dirty="0" smtClean="0"/>
            <a:t>Process 1</a:t>
          </a:r>
          <a:endParaRPr lang="en-US" sz="1000" dirty="0"/>
        </a:p>
      </dgm:t>
    </dgm:pt>
    <dgm:pt modelId="{01FDCAE6-42F3-0B4B-8E67-12B3A6F74029}" type="parTrans" cxnId="{302DD393-58D7-F340-A6FC-504F93383666}">
      <dgm:prSet/>
      <dgm:spPr/>
      <dgm:t>
        <a:bodyPr/>
        <a:lstStyle/>
        <a:p>
          <a:endParaRPr lang="en-US" sz="1000"/>
        </a:p>
      </dgm:t>
    </dgm:pt>
    <dgm:pt modelId="{B904506E-D129-2646-8A2E-C36DC4429CEE}" type="sibTrans" cxnId="{302DD393-58D7-F340-A6FC-504F93383666}">
      <dgm:prSet custT="1"/>
      <dgm:spPr/>
      <dgm:t>
        <a:bodyPr/>
        <a:lstStyle/>
        <a:p>
          <a:endParaRPr lang="en-US" sz="1000"/>
        </a:p>
      </dgm:t>
    </dgm:pt>
    <dgm:pt modelId="{40DBF9B4-DA4A-9C49-849D-64C489670A89}">
      <dgm:prSet phldrT="[Text]" custT="1"/>
      <dgm:spPr/>
      <dgm:t>
        <a:bodyPr/>
        <a:lstStyle/>
        <a:p>
          <a:r>
            <a:rPr lang="en-US" sz="1000" dirty="0" smtClean="0"/>
            <a:t>Process 2</a:t>
          </a:r>
          <a:endParaRPr lang="en-US" sz="1000" dirty="0"/>
        </a:p>
      </dgm:t>
    </dgm:pt>
    <dgm:pt modelId="{101BEBDC-D83B-1E42-A642-2694AD20061D}" type="parTrans" cxnId="{BEAE3B7B-F618-2D43-AEF6-5A729D18179E}">
      <dgm:prSet/>
      <dgm:spPr/>
      <dgm:t>
        <a:bodyPr/>
        <a:lstStyle/>
        <a:p>
          <a:endParaRPr lang="en-US" sz="1000"/>
        </a:p>
      </dgm:t>
    </dgm:pt>
    <dgm:pt modelId="{38073C13-31AD-A343-8CF3-6311380C979C}" type="sibTrans" cxnId="{BEAE3B7B-F618-2D43-AEF6-5A729D18179E}">
      <dgm:prSet custT="1"/>
      <dgm:spPr/>
      <dgm:t>
        <a:bodyPr/>
        <a:lstStyle/>
        <a:p>
          <a:endParaRPr lang="en-US" sz="1000"/>
        </a:p>
      </dgm:t>
    </dgm:pt>
    <dgm:pt modelId="{35FEAA56-B134-A04C-9C24-E8C68CE5E8DB}">
      <dgm:prSet phldrT="[Text]" custT="1"/>
      <dgm:spPr/>
      <dgm:t>
        <a:bodyPr/>
        <a:lstStyle/>
        <a:p>
          <a:r>
            <a:rPr lang="en-US" sz="1000" dirty="0" smtClean="0"/>
            <a:t>Process 3</a:t>
          </a:r>
          <a:endParaRPr lang="en-US" sz="1000" dirty="0"/>
        </a:p>
      </dgm:t>
    </dgm:pt>
    <dgm:pt modelId="{AA38FC72-FD66-B04D-B1F8-2D6E77457871}" type="parTrans" cxnId="{2373C105-2722-FB4A-99C3-AADCA7A7449E}">
      <dgm:prSet/>
      <dgm:spPr/>
      <dgm:t>
        <a:bodyPr/>
        <a:lstStyle/>
        <a:p>
          <a:endParaRPr lang="en-US" sz="1000"/>
        </a:p>
      </dgm:t>
    </dgm:pt>
    <dgm:pt modelId="{DE69461C-4604-AF40-8C12-DD1C586083BF}" type="sibTrans" cxnId="{2373C105-2722-FB4A-99C3-AADCA7A7449E}">
      <dgm:prSet custT="1"/>
      <dgm:spPr/>
      <dgm:t>
        <a:bodyPr/>
        <a:lstStyle/>
        <a:p>
          <a:endParaRPr lang="en-US" sz="1000"/>
        </a:p>
      </dgm:t>
    </dgm:pt>
    <dgm:pt modelId="{245A3455-4607-9A40-B121-B6849E41381C}">
      <dgm:prSet phldrT="[Text]" custT="1"/>
      <dgm:spPr/>
      <dgm:t>
        <a:bodyPr/>
        <a:lstStyle/>
        <a:p>
          <a:r>
            <a:rPr lang="en-US" sz="1000" dirty="0" smtClean="0"/>
            <a:t>Outcomes</a:t>
          </a:r>
          <a:endParaRPr lang="en-US" sz="1000" dirty="0"/>
        </a:p>
      </dgm:t>
    </dgm:pt>
    <dgm:pt modelId="{6E0FBD5F-CEE2-4749-A312-25BF9AA38357}" type="parTrans" cxnId="{444211EB-1ACB-7040-AC62-56DDE9B99641}">
      <dgm:prSet/>
      <dgm:spPr/>
      <dgm:t>
        <a:bodyPr/>
        <a:lstStyle/>
        <a:p>
          <a:endParaRPr lang="en-US" sz="1000"/>
        </a:p>
      </dgm:t>
    </dgm:pt>
    <dgm:pt modelId="{D273D80F-ED09-1D49-A508-8DD52398B6C6}" type="sibTrans" cxnId="{444211EB-1ACB-7040-AC62-56DDE9B99641}">
      <dgm:prSet/>
      <dgm:spPr/>
      <dgm:t>
        <a:bodyPr/>
        <a:lstStyle/>
        <a:p>
          <a:endParaRPr lang="en-US" sz="1000"/>
        </a:p>
      </dgm:t>
    </dgm:pt>
    <dgm:pt modelId="{5C3F4057-2EFE-D742-B299-88BFB17CF876}" type="pres">
      <dgm:prSet presAssocID="{F90D11A1-0BE4-3F4E-A8C0-83746F9FF0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1B12F-ABAB-0B4E-9A31-E86FB8E47E1C}" type="pres">
      <dgm:prSet presAssocID="{AD52E023-2BDF-CD4E-A6CF-75C87A6D8BA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2576D-9193-7C47-A45C-25B43AEF66A3}" type="pres">
      <dgm:prSet presAssocID="{B904506E-D129-2646-8A2E-C36DC4429CE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C2C74E0-2D28-0342-A74B-54C5A1023481}" type="pres">
      <dgm:prSet presAssocID="{B904506E-D129-2646-8A2E-C36DC4429CE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779CD14-1359-FC48-986E-CAC6D511F863}" type="pres">
      <dgm:prSet presAssocID="{40DBF9B4-DA4A-9C49-849D-64C489670A8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91CE-59BA-B94A-8975-F3404B1A72B8}" type="pres">
      <dgm:prSet presAssocID="{38073C13-31AD-A343-8CF3-6311380C979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29AF58A-F4C8-B343-9741-F56154118EE8}" type="pres">
      <dgm:prSet presAssocID="{38073C13-31AD-A343-8CF3-6311380C979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9B20A6D-D232-014D-A415-FB41EDA56CC6}" type="pres">
      <dgm:prSet presAssocID="{35FEAA56-B134-A04C-9C24-E8C68CE5E8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5004B-5D0F-5844-A0B2-3796C7B73EB4}" type="pres">
      <dgm:prSet presAssocID="{DE69461C-4604-AF40-8C12-DD1C586083B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B91FACC-09C2-364F-AF60-781C3E77E87E}" type="pres">
      <dgm:prSet presAssocID="{DE69461C-4604-AF40-8C12-DD1C586083B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1893815-945C-E844-8B13-33BC347FF67D}" type="pres">
      <dgm:prSet presAssocID="{245A3455-4607-9A40-B121-B6849E4138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D8A550-90D3-D741-8C08-71DB69855B9C}" type="presOf" srcId="{38073C13-31AD-A343-8CF3-6311380C979C}" destId="{4DA991CE-59BA-B94A-8975-F3404B1A72B8}" srcOrd="0" destOrd="0" presId="urn:microsoft.com/office/officeart/2005/8/layout/process5"/>
    <dgm:cxn modelId="{444211EB-1ACB-7040-AC62-56DDE9B99641}" srcId="{F90D11A1-0BE4-3F4E-A8C0-83746F9FF041}" destId="{245A3455-4607-9A40-B121-B6849E41381C}" srcOrd="3" destOrd="0" parTransId="{6E0FBD5F-CEE2-4749-A312-25BF9AA38357}" sibTransId="{D273D80F-ED09-1D49-A508-8DD52398B6C6}"/>
    <dgm:cxn modelId="{AEF76235-E846-AE4E-BAA2-C50076052DF0}" type="presOf" srcId="{AD52E023-2BDF-CD4E-A6CF-75C87A6D8BA9}" destId="{D221B12F-ABAB-0B4E-9A31-E86FB8E47E1C}" srcOrd="0" destOrd="0" presId="urn:microsoft.com/office/officeart/2005/8/layout/process5"/>
    <dgm:cxn modelId="{2373C105-2722-FB4A-99C3-AADCA7A7449E}" srcId="{F90D11A1-0BE4-3F4E-A8C0-83746F9FF041}" destId="{35FEAA56-B134-A04C-9C24-E8C68CE5E8DB}" srcOrd="2" destOrd="0" parTransId="{AA38FC72-FD66-B04D-B1F8-2D6E77457871}" sibTransId="{DE69461C-4604-AF40-8C12-DD1C586083BF}"/>
    <dgm:cxn modelId="{2E0344D0-37EB-A14A-AFD7-F6EBE4FAEC35}" type="presOf" srcId="{B904506E-D129-2646-8A2E-C36DC4429CEE}" destId="{C122576D-9193-7C47-A45C-25B43AEF66A3}" srcOrd="0" destOrd="0" presId="urn:microsoft.com/office/officeart/2005/8/layout/process5"/>
    <dgm:cxn modelId="{28B567CF-E5FC-DD4F-A773-83984A644CC1}" type="presOf" srcId="{40DBF9B4-DA4A-9C49-849D-64C489670A89}" destId="{4779CD14-1359-FC48-986E-CAC6D511F863}" srcOrd="0" destOrd="0" presId="urn:microsoft.com/office/officeart/2005/8/layout/process5"/>
    <dgm:cxn modelId="{E683F66F-1559-D844-918B-953DA116AFE0}" type="presOf" srcId="{B904506E-D129-2646-8A2E-C36DC4429CEE}" destId="{9C2C74E0-2D28-0342-A74B-54C5A1023481}" srcOrd="1" destOrd="0" presId="urn:microsoft.com/office/officeart/2005/8/layout/process5"/>
    <dgm:cxn modelId="{F0E77303-72E1-6A48-8148-3C9B0E81D914}" type="presOf" srcId="{245A3455-4607-9A40-B121-B6849E41381C}" destId="{F1893815-945C-E844-8B13-33BC347FF67D}" srcOrd="0" destOrd="0" presId="urn:microsoft.com/office/officeart/2005/8/layout/process5"/>
    <dgm:cxn modelId="{93B63D25-E8BA-134D-ADD6-CF04BAA56E96}" type="presOf" srcId="{38073C13-31AD-A343-8CF3-6311380C979C}" destId="{629AF58A-F4C8-B343-9741-F56154118EE8}" srcOrd="1" destOrd="0" presId="urn:microsoft.com/office/officeart/2005/8/layout/process5"/>
    <dgm:cxn modelId="{0CB05B4B-40B5-CC47-AE9D-470CE534FE5C}" type="presOf" srcId="{35FEAA56-B134-A04C-9C24-E8C68CE5E8DB}" destId="{89B20A6D-D232-014D-A415-FB41EDA56CC6}" srcOrd="0" destOrd="0" presId="urn:microsoft.com/office/officeart/2005/8/layout/process5"/>
    <dgm:cxn modelId="{0587D602-0F09-AA4C-8C76-8E238D4EFFE1}" type="presOf" srcId="{DE69461C-4604-AF40-8C12-DD1C586083BF}" destId="{8B91FACC-09C2-364F-AF60-781C3E77E87E}" srcOrd="1" destOrd="0" presId="urn:microsoft.com/office/officeart/2005/8/layout/process5"/>
    <dgm:cxn modelId="{EF5B36BC-17D4-084E-B48C-4D43D64DF8A0}" type="presOf" srcId="{F90D11A1-0BE4-3F4E-A8C0-83746F9FF041}" destId="{5C3F4057-2EFE-D742-B299-88BFB17CF876}" srcOrd="0" destOrd="0" presId="urn:microsoft.com/office/officeart/2005/8/layout/process5"/>
    <dgm:cxn modelId="{302DD393-58D7-F340-A6FC-504F93383666}" srcId="{F90D11A1-0BE4-3F4E-A8C0-83746F9FF041}" destId="{AD52E023-2BDF-CD4E-A6CF-75C87A6D8BA9}" srcOrd="0" destOrd="0" parTransId="{01FDCAE6-42F3-0B4B-8E67-12B3A6F74029}" sibTransId="{B904506E-D129-2646-8A2E-C36DC4429CEE}"/>
    <dgm:cxn modelId="{BEAE3B7B-F618-2D43-AEF6-5A729D18179E}" srcId="{F90D11A1-0BE4-3F4E-A8C0-83746F9FF041}" destId="{40DBF9B4-DA4A-9C49-849D-64C489670A89}" srcOrd="1" destOrd="0" parTransId="{101BEBDC-D83B-1E42-A642-2694AD20061D}" sibTransId="{38073C13-31AD-A343-8CF3-6311380C979C}"/>
    <dgm:cxn modelId="{CEAC79A9-574E-C34A-B3B5-F3B28AFFCDB1}" type="presOf" srcId="{DE69461C-4604-AF40-8C12-DD1C586083BF}" destId="{4365004B-5D0F-5844-A0B2-3796C7B73EB4}" srcOrd="0" destOrd="0" presId="urn:microsoft.com/office/officeart/2005/8/layout/process5"/>
    <dgm:cxn modelId="{AE1CEB3E-F348-B540-8AC0-BB7D8DEB225D}" type="presParOf" srcId="{5C3F4057-2EFE-D742-B299-88BFB17CF876}" destId="{D221B12F-ABAB-0B4E-9A31-E86FB8E47E1C}" srcOrd="0" destOrd="0" presId="urn:microsoft.com/office/officeart/2005/8/layout/process5"/>
    <dgm:cxn modelId="{48858E0D-BF1B-814E-9369-BB9CF53A2B7E}" type="presParOf" srcId="{5C3F4057-2EFE-D742-B299-88BFB17CF876}" destId="{C122576D-9193-7C47-A45C-25B43AEF66A3}" srcOrd="1" destOrd="0" presId="urn:microsoft.com/office/officeart/2005/8/layout/process5"/>
    <dgm:cxn modelId="{29BC7B3E-ED78-B448-A275-26564DFF1A59}" type="presParOf" srcId="{C122576D-9193-7C47-A45C-25B43AEF66A3}" destId="{9C2C74E0-2D28-0342-A74B-54C5A1023481}" srcOrd="0" destOrd="0" presId="urn:microsoft.com/office/officeart/2005/8/layout/process5"/>
    <dgm:cxn modelId="{27FEF921-DA6D-CF43-AA7B-721CA2468B31}" type="presParOf" srcId="{5C3F4057-2EFE-D742-B299-88BFB17CF876}" destId="{4779CD14-1359-FC48-986E-CAC6D511F863}" srcOrd="2" destOrd="0" presId="urn:microsoft.com/office/officeart/2005/8/layout/process5"/>
    <dgm:cxn modelId="{D51D2D38-4A5B-E443-8812-E4AB5735F6BE}" type="presParOf" srcId="{5C3F4057-2EFE-D742-B299-88BFB17CF876}" destId="{4DA991CE-59BA-B94A-8975-F3404B1A72B8}" srcOrd="3" destOrd="0" presId="urn:microsoft.com/office/officeart/2005/8/layout/process5"/>
    <dgm:cxn modelId="{7FF03F89-AF10-A543-82A3-4BDD22EBDB13}" type="presParOf" srcId="{4DA991CE-59BA-B94A-8975-F3404B1A72B8}" destId="{629AF58A-F4C8-B343-9741-F56154118EE8}" srcOrd="0" destOrd="0" presId="urn:microsoft.com/office/officeart/2005/8/layout/process5"/>
    <dgm:cxn modelId="{705DB081-E838-E043-8DB8-113ABAA531F6}" type="presParOf" srcId="{5C3F4057-2EFE-D742-B299-88BFB17CF876}" destId="{89B20A6D-D232-014D-A415-FB41EDA56CC6}" srcOrd="4" destOrd="0" presId="urn:microsoft.com/office/officeart/2005/8/layout/process5"/>
    <dgm:cxn modelId="{3F60D963-E04B-7140-A68A-843B3BD569C7}" type="presParOf" srcId="{5C3F4057-2EFE-D742-B299-88BFB17CF876}" destId="{4365004B-5D0F-5844-A0B2-3796C7B73EB4}" srcOrd="5" destOrd="0" presId="urn:microsoft.com/office/officeart/2005/8/layout/process5"/>
    <dgm:cxn modelId="{2449C01B-E4F4-E24B-8E4A-0889BBA09877}" type="presParOf" srcId="{4365004B-5D0F-5844-A0B2-3796C7B73EB4}" destId="{8B91FACC-09C2-364F-AF60-781C3E77E87E}" srcOrd="0" destOrd="0" presId="urn:microsoft.com/office/officeart/2005/8/layout/process5"/>
    <dgm:cxn modelId="{28D51725-58EC-FA42-AACD-76053CE1E8CF}" type="presParOf" srcId="{5C3F4057-2EFE-D742-B299-88BFB17CF876}" destId="{F1893815-945C-E844-8B13-33BC347FF67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1B12F-ABAB-0B4E-9A31-E86FB8E47E1C}">
      <dsp:nvSpPr>
        <dsp:cNvPr id="0" name=""/>
        <dsp:cNvSpPr/>
      </dsp:nvSpPr>
      <dsp:spPr>
        <a:xfrm>
          <a:off x="770018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1</a:t>
          </a:r>
          <a:endParaRPr lang="en-US" sz="1000" kern="1200" dirty="0"/>
        </a:p>
      </dsp:txBody>
      <dsp:txXfrm>
        <a:off x="781037" y="11204"/>
        <a:ext cx="604993" cy="354180"/>
      </dsp:txXfrm>
    </dsp:sp>
    <dsp:sp modelId="{C122576D-9193-7C47-A45C-25B43AEF66A3}">
      <dsp:nvSpPr>
        <dsp:cNvPr id="0" name=""/>
        <dsp:cNvSpPr/>
      </dsp:nvSpPr>
      <dsp:spPr>
        <a:xfrm>
          <a:off x="1452228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52228" y="141644"/>
        <a:ext cx="93051" cy="93301"/>
      </dsp:txXfrm>
    </dsp:sp>
    <dsp:sp modelId="{4779CD14-1359-FC48-986E-CAC6D511F863}">
      <dsp:nvSpPr>
        <dsp:cNvPr id="0" name=""/>
        <dsp:cNvSpPr/>
      </dsp:nvSpPr>
      <dsp:spPr>
        <a:xfrm>
          <a:off x="1647862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2</a:t>
          </a:r>
          <a:endParaRPr lang="en-US" sz="1000" kern="1200" dirty="0"/>
        </a:p>
      </dsp:txBody>
      <dsp:txXfrm>
        <a:off x="1658881" y="11204"/>
        <a:ext cx="604993" cy="354180"/>
      </dsp:txXfrm>
    </dsp:sp>
    <dsp:sp modelId="{4DA991CE-59BA-B94A-8975-F3404B1A72B8}">
      <dsp:nvSpPr>
        <dsp:cNvPr id="0" name=""/>
        <dsp:cNvSpPr/>
      </dsp:nvSpPr>
      <dsp:spPr>
        <a:xfrm>
          <a:off x="2330072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30072" y="141644"/>
        <a:ext cx="93051" cy="93301"/>
      </dsp:txXfrm>
    </dsp:sp>
    <dsp:sp modelId="{89B20A6D-D232-014D-A415-FB41EDA56CC6}">
      <dsp:nvSpPr>
        <dsp:cNvPr id="0" name=""/>
        <dsp:cNvSpPr/>
      </dsp:nvSpPr>
      <dsp:spPr>
        <a:xfrm>
          <a:off x="2525706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3</a:t>
          </a:r>
          <a:endParaRPr lang="en-US" sz="1000" kern="1200" dirty="0"/>
        </a:p>
      </dsp:txBody>
      <dsp:txXfrm>
        <a:off x="2536725" y="11204"/>
        <a:ext cx="604993" cy="354180"/>
      </dsp:txXfrm>
    </dsp:sp>
    <dsp:sp modelId="{4365004B-5D0F-5844-A0B2-3796C7B73EB4}">
      <dsp:nvSpPr>
        <dsp:cNvPr id="0" name=""/>
        <dsp:cNvSpPr/>
      </dsp:nvSpPr>
      <dsp:spPr>
        <a:xfrm>
          <a:off x="3207916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07916" y="141644"/>
        <a:ext cx="93051" cy="93301"/>
      </dsp:txXfrm>
    </dsp:sp>
    <dsp:sp modelId="{F1893815-945C-E844-8B13-33BC347FF67D}">
      <dsp:nvSpPr>
        <dsp:cNvPr id="0" name=""/>
        <dsp:cNvSpPr/>
      </dsp:nvSpPr>
      <dsp:spPr>
        <a:xfrm>
          <a:off x="3403550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Outcomes</a:t>
          </a:r>
          <a:endParaRPr lang="en-US" sz="1000" kern="1200" dirty="0"/>
        </a:p>
      </dsp:txBody>
      <dsp:txXfrm>
        <a:off x="3414569" y="11204"/>
        <a:ext cx="604993" cy="354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87E41-65EE-0B4A-8D82-75F00F109E28}">
      <dsp:nvSpPr>
        <dsp:cNvPr id="0" name=""/>
        <dsp:cNvSpPr/>
      </dsp:nvSpPr>
      <dsp:spPr>
        <a:xfrm>
          <a:off x="3251560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4AB2C-3128-C64D-92E5-A42463E30715}">
      <dsp:nvSpPr>
        <dsp:cNvPr id="0" name=""/>
        <dsp:cNvSpPr/>
      </dsp:nvSpPr>
      <dsp:spPr>
        <a:xfrm>
          <a:off x="2578922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2CCCA-3DE7-0D45-86D7-7840543BC66E}">
      <dsp:nvSpPr>
        <dsp:cNvPr id="0" name=""/>
        <dsp:cNvSpPr/>
      </dsp:nvSpPr>
      <dsp:spPr>
        <a:xfrm>
          <a:off x="1906285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A6896-8E99-4F24-8820-3ED99AD74A6F}">
      <dsp:nvSpPr>
        <dsp:cNvPr id="0" name=""/>
        <dsp:cNvSpPr/>
      </dsp:nvSpPr>
      <dsp:spPr>
        <a:xfrm>
          <a:off x="1233647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97629-08FE-448A-B4AC-E522366ABF57}">
      <dsp:nvSpPr>
        <dsp:cNvPr id="0" name=""/>
        <dsp:cNvSpPr/>
      </dsp:nvSpPr>
      <dsp:spPr>
        <a:xfrm>
          <a:off x="561010" y="623172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53" y="0"/>
              </a:lnTo>
              <a:lnTo>
                <a:pt x="56053" y="241028"/>
              </a:lnTo>
              <a:lnTo>
                <a:pt x="112106" y="241028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C68FB-7826-4C79-8164-7F957CE54AB4}">
      <dsp:nvSpPr>
        <dsp:cNvPr id="0" name=""/>
        <dsp:cNvSpPr/>
      </dsp:nvSpPr>
      <dsp:spPr>
        <a:xfrm>
          <a:off x="3251560" y="577452"/>
          <a:ext cx="1125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529" y="45720"/>
              </a:lnTo>
              <a:lnTo>
                <a:pt x="56529" y="46015"/>
              </a:lnTo>
              <a:lnTo>
                <a:pt x="112582" y="460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D8460-AD85-4F85-9797-19C332F81FC2}">
      <dsp:nvSpPr>
        <dsp:cNvPr id="0" name=""/>
        <dsp:cNvSpPr/>
      </dsp:nvSpPr>
      <dsp:spPr>
        <a:xfrm>
          <a:off x="2578922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95E5C-7F97-4479-8EFF-86D9489F7BEF}">
      <dsp:nvSpPr>
        <dsp:cNvPr id="0" name=""/>
        <dsp:cNvSpPr/>
      </dsp:nvSpPr>
      <dsp:spPr>
        <a:xfrm>
          <a:off x="1906285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C78C1-F38D-4011-A0A0-D1933E61AD63}">
      <dsp:nvSpPr>
        <dsp:cNvPr id="0" name=""/>
        <dsp:cNvSpPr/>
      </dsp:nvSpPr>
      <dsp:spPr>
        <a:xfrm>
          <a:off x="1233647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5DB96-D449-4DF4-A8A5-9EA64493E392}">
      <dsp:nvSpPr>
        <dsp:cNvPr id="0" name=""/>
        <dsp:cNvSpPr/>
      </dsp:nvSpPr>
      <dsp:spPr>
        <a:xfrm>
          <a:off x="561010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74A4B-72BE-41E0-B4B6-9816DA04A19E}">
      <dsp:nvSpPr>
        <dsp:cNvPr id="0" name=""/>
        <dsp:cNvSpPr/>
      </dsp:nvSpPr>
      <dsp:spPr>
        <a:xfrm>
          <a:off x="3251560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B7C-867C-4CA2-8745-DC162F926DFA}">
      <dsp:nvSpPr>
        <dsp:cNvPr id="0" name=""/>
        <dsp:cNvSpPr/>
      </dsp:nvSpPr>
      <dsp:spPr>
        <a:xfrm>
          <a:off x="2578922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1AFC7-5481-4088-8780-5E5F8A69B506}">
      <dsp:nvSpPr>
        <dsp:cNvPr id="0" name=""/>
        <dsp:cNvSpPr/>
      </dsp:nvSpPr>
      <dsp:spPr>
        <a:xfrm>
          <a:off x="1906285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F9097-666C-46A2-A094-A130532A75ED}">
      <dsp:nvSpPr>
        <dsp:cNvPr id="0" name=""/>
        <dsp:cNvSpPr/>
      </dsp:nvSpPr>
      <dsp:spPr>
        <a:xfrm>
          <a:off x="1233647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B4847-2B63-429B-B9EC-CE7711D81BC3}">
      <dsp:nvSpPr>
        <dsp:cNvPr id="0" name=""/>
        <dsp:cNvSpPr/>
      </dsp:nvSpPr>
      <dsp:spPr>
        <a:xfrm>
          <a:off x="561010" y="382144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241028"/>
              </a:moveTo>
              <a:lnTo>
                <a:pt x="56053" y="241028"/>
              </a:lnTo>
              <a:lnTo>
                <a:pt x="56053" y="0"/>
              </a:lnTo>
              <a:lnTo>
                <a:pt x="112106" y="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D3D7C-BFA3-4612-9EB6-B86B71F19FE5}">
      <dsp:nvSpPr>
        <dsp:cNvPr id="0" name=""/>
        <dsp:cNvSpPr/>
      </dsp:nvSpPr>
      <dsp:spPr>
        <a:xfrm>
          <a:off x="479" y="300532"/>
          <a:ext cx="560531" cy="645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Problem Statement</a:t>
          </a:r>
          <a:endParaRPr lang="en-US" sz="900" kern="1200" dirty="0"/>
        </a:p>
      </dsp:txBody>
      <dsp:txXfrm>
        <a:off x="479" y="300532"/>
        <a:ext cx="560531" cy="645280"/>
      </dsp:txXfrm>
    </dsp:sp>
    <dsp:sp modelId="{028E03FF-CE11-4539-99BC-281E9030AD32}">
      <dsp:nvSpPr>
        <dsp:cNvPr id="0" name=""/>
        <dsp:cNvSpPr/>
      </dsp:nvSpPr>
      <dsp:spPr>
        <a:xfrm>
          <a:off x="67311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#1</a:t>
          </a:r>
          <a:endParaRPr lang="en-US" sz="900" kern="1200" dirty="0"/>
        </a:p>
      </dsp:txBody>
      <dsp:txXfrm>
        <a:off x="673116" y="296663"/>
        <a:ext cx="560531" cy="170962"/>
      </dsp:txXfrm>
    </dsp:sp>
    <dsp:sp modelId="{983397DD-A816-402D-89A7-99D5B8AD5FF6}">
      <dsp:nvSpPr>
        <dsp:cNvPr id="0" name=""/>
        <dsp:cNvSpPr/>
      </dsp:nvSpPr>
      <dsp:spPr>
        <a:xfrm>
          <a:off x="1345754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296663"/>
        <a:ext cx="560531" cy="170962"/>
      </dsp:txXfrm>
    </dsp:sp>
    <dsp:sp modelId="{559482DD-E100-4666-AFB1-7597EB2F11E5}">
      <dsp:nvSpPr>
        <dsp:cNvPr id="0" name=""/>
        <dsp:cNvSpPr/>
      </dsp:nvSpPr>
      <dsp:spPr>
        <a:xfrm>
          <a:off x="2018391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296663"/>
        <a:ext cx="560531" cy="170962"/>
      </dsp:txXfrm>
    </dsp:sp>
    <dsp:sp modelId="{3DD48502-4778-4E8F-B049-34557AF0FD00}">
      <dsp:nvSpPr>
        <dsp:cNvPr id="0" name=""/>
        <dsp:cNvSpPr/>
      </dsp:nvSpPr>
      <dsp:spPr>
        <a:xfrm>
          <a:off x="2691029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296663"/>
        <a:ext cx="560531" cy="170962"/>
      </dsp:txXfrm>
    </dsp:sp>
    <dsp:sp modelId="{B9D2B172-8497-48D9-BC11-918293C432CB}">
      <dsp:nvSpPr>
        <dsp:cNvPr id="0" name=""/>
        <dsp:cNvSpPr/>
      </dsp:nvSpPr>
      <dsp:spPr>
        <a:xfrm>
          <a:off x="336366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3666" y="296663"/>
        <a:ext cx="560531" cy="170962"/>
      </dsp:txXfrm>
    </dsp:sp>
    <dsp:sp modelId="{B96480DF-1B11-4706-ACAA-0ED84C85D0B5}">
      <dsp:nvSpPr>
        <dsp:cNvPr id="0" name=""/>
        <dsp:cNvSpPr/>
      </dsp:nvSpPr>
      <dsp:spPr>
        <a:xfrm>
          <a:off x="673116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#2</a:t>
          </a:r>
          <a:endParaRPr lang="en-US" sz="900" kern="1200" dirty="0"/>
        </a:p>
      </dsp:txBody>
      <dsp:txXfrm>
        <a:off x="673116" y="537691"/>
        <a:ext cx="560531" cy="170962"/>
      </dsp:txXfrm>
    </dsp:sp>
    <dsp:sp modelId="{816A9944-E1E6-4D1B-A4BB-6A55184407C8}">
      <dsp:nvSpPr>
        <dsp:cNvPr id="0" name=""/>
        <dsp:cNvSpPr/>
      </dsp:nvSpPr>
      <dsp:spPr>
        <a:xfrm>
          <a:off x="1345754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537691"/>
        <a:ext cx="560531" cy="170962"/>
      </dsp:txXfrm>
    </dsp:sp>
    <dsp:sp modelId="{045E9B94-06C6-4C4D-820E-F02A3B11579A}">
      <dsp:nvSpPr>
        <dsp:cNvPr id="0" name=""/>
        <dsp:cNvSpPr/>
      </dsp:nvSpPr>
      <dsp:spPr>
        <a:xfrm>
          <a:off x="2018391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537691"/>
        <a:ext cx="560531" cy="170962"/>
      </dsp:txXfrm>
    </dsp:sp>
    <dsp:sp modelId="{D3D2C004-A835-42D5-AC22-CD4CFC1F1CF1}">
      <dsp:nvSpPr>
        <dsp:cNvPr id="0" name=""/>
        <dsp:cNvSpPr/>
      </dsp:nvSpPr>
      <dsp:spPr>
        <a:xfrm>
          <a:off x="2691029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537691"/>
        <a:ext cx="560531" cy="170962"/>
      </dsp:txXfrm>
    </dsp:sp>
    <dsp:sp modelId="{95B2EFC1-DA88-4462-8165-E1E3CCA4D2FD}">
      <dsp:nvSpPr>
        <dsp:cNvPr id="0" name=""/>
        <dsp:cNvSpPr/>
      </dsp:nvSpPr>
      <dsp:spPr>
        <a:xfrm>
          <a:off x="3364143" y="537987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4143" y="537987"/>
        <a:ext cx="560531" cy="170962"/>
      </dsp:txXfrm>
    </dsp:sp>
    <dsp:sp modelId="{B40DF50A-6316-44B1-986D-B09795FCFDA8}">
      <dsp:nvSpPr>
        <dsp:cNvPr id="0" name=""/>
        <dsp:cNvSpPr/>
      </dsp:nvSpPr>
      <dsp:spPr>
        <a:xfrm>
          <a:off x="67311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#3</a:t>
          </a:r>
          <a:endParaRPr lang="en-US" sz="900" kern="1200" dirty="0"/>
        </a:p>
      </dsp:txBody>
      <dsp:txXfrm>
        <a:off x="673116" y="778719"/>
        <a:ext cx="560531" cy="170962"/>
      </dsp:txXfrm>
    </dsp:sp>
    <dsp:sp modelId="{A70AD72C-25F8-4125-A46E-7F4EC460F481}">
      <dsp:nvSpPr>
        <dsp:cNvPr id="0" name=""/>
        <dsp:cNvSpPr/>
      </dsp:nvSpPr>
      <dsp:spPr>
        <a:xfrm>
          <a:off x="1345754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778719"/>
        <a:ext cx="560531" cy="170962"/>
      </dsp:txXfrm>
    </dsp:sp>
    <dsp:sp modelId="{702900E8-58E5-3C4E-9B03-C7EFF08792BB}">
      <dsp:nvSpPr>
        <dsp:cNvPr id="0" name=""/>
        <dsp:cNvSpPr/>
      </dsp:nvSpPr>
      <dsp:spPr>
        <a:xfrm>
          <a:off x="2018391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778719"/>
        <a:ext cx="560531" cy="170962"/>
      </dsp:txXfrm>
    </dsp:sp>
    <dsp:sp modelId="{779E5511-5938-0544-B696-8A9B37827EDE}">
      <dsp:nvSpPr>
        <dsp:cNvPr id="0" name=""/>
        <dsp:cNvSpPr/>
      </dsp:nvSpPr>
      <dsp:spPr>
        <a:xfrm>
          <a:off x="2691029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778719"/>
        <a:ext cx="560531" cy="170962"/>
      </dsp:txXfrm>
    </dsp:sp>
    <dsp:sp modelId="{D965320C-429E-CF4B-9E2E-B617CEABFBA1}">
      <dsp:nvSpPr>
        <dsp:cNvPr id="0" name=""/>
        <dsp:cNvSpPr/>
      </dsp:nvSpPr>
      <dsp:spPr>
        <a:xfrm>
          <a:off x="336366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3666" y="778719"/>
        <a:ext cx="560531" cy="170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1B12F-ABAB-0B4E-9A31-E86FB8E47E1C}">
      <dsp:nvSpPr>
        <dsp:cNvPr id="0" name=""/>
        <dsp:cNvSpPr/>
      </dsp:nvSpPr>
      <dsp:spPr>
        <a:xfrm>
          <a:off x="770018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1</a:t>
          </a:r>
          <a:endParaRPr lang="en-US" sz="1000" kern="1200" dirty="0"/>
        </a:p>
      </dsp:txBody>
      <dsp:txXfrm>
        <a:off x="781037" y="11204"/>
        <a:ext cx="604993" cy="354180"/>
      </dsp:txXfrm>
    </dsp:sp>
    <dsp:sp modelId="{C122576D-9193-7C47-A45C-25B43AEF66A3}">
      <dsp:nvSpPr>
        <dsp:cNvPr id="0" name=""/>
        <dsp:cNvSpPr/>
      </dsp:nvSpPr>
      <dsp:spPr>
        <a:xfrm>
          <a:off x="1452228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52228" y="141644"/>
        <a:ext cx="93051" cy="93301"/>
      </dsp:txXfrm>
    </dsp:sp>
    <dsp:sp modelId="{4779CD14-1359-FC48-986E-CAC6D511F863}">
      <dsp:nvSpPr>
        <dsp:cNvPr id="0" name=""/>
        <dsp:cNvSpPr/>
      </dsp:nvSpPr>
      <dsp:spPr>
        <a:xfrm>
          <a:off x="1647862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2</a:t>
          </a:r>
          <a:endParaRPr lang="en-US" sz="1000" kern="1200" dirty="0"/>
        </a:p>
      </dsp:txBody>
      <dsp:txXfrm>
        <a:off x="1658881" y="11204"/>
        <a:ext cx="604993" cy="354180"/>
      </dsp:txXfrm>
    </dsp:sp>
    <dsp:sp modelId="{4DA991CE-59BA-B94A-8975-F3404B1A72B8}">
      <dsp:nvSpPr>
        <dsp:cNvPr id="0" name=""/>
        <dsp:cNvSpPr/>
      </dsp:nvSpPr>
      <dsp:spPr>
        <a:xfrm>
          <a:off x="2330072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30072" y="141644"/>
        <a:ext cx="93051" cy="93301"/>
      </dsp:txXfrm>
    </dsp:sp>
    <dsp:sp modelId="{89B20A6D-D232-014D-A415-FB41EDA56CC6}">
      <dsp:nvSpPr>
        <dsp:cNvPr id="0" name=""/>
        <dsp:cNvSpPr/>
      </dsp:nvSpPr>
      <dsp:spPr>
        <a:xfrm>
          <a:off x="2525706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 3</a:t>
          </a:r>
          <a:endParaRPr lang="en-US" sz="1000" kern="1200" dirty="0"/>
        </a:p>
      </dsp:txBody>
      <dsp:txXfrm>
        <a:off x="2536725" y="11204"/>
        <a:ext cx="604993" cy="354180"/>
      </dsp:txXfrm>
    </dsp:sp>
    <dsp:sp modelId="{4365004B-5D0F-5844-A0B2-3796C7B73EB4}">
      <dsp:nvSpPr>
        <dsp:cNvPr id="0" name=""/>
        <dsp:cNvSpPr/>
      </dsp:nvSpPr>
      <dsp:spPr>
        <a:xfrm>
          <a:off x="3207916" y="110543"/>
          <a:ext cx="132930" cy="15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07916" y="141644"/>
        <a:ext cx="93051" cy="93301"/>
      </dsp:txXfrm>
    </dsp:sp>
    <dsp:sp modelId="{F1893815-945C-E844-8B13-33BC347FF67D}">
      <dsp:nvSpPr>
        <dsp:cNvPr id="0" name=""/>
        <dsp:cNvSpPr/>
      </dsp:nvSpPr>
      <dsp:spPr>
        <a:xfrm>
          <a:off x="3403550" y="185"/>
          <a:ext cx="627031" cy="37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Outcomes</a:t>
          </a:r>
          <a:endParaRPr lang="en-US" sz="1000" kern="1200" dirty="0"/>
        </a:p>
      </dsp:txBody>
      <dsp:txXfrm>
        <a:off x="3414569" y="11204"/>
        <a:ext cx="604993" cy="35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9FC65-42E8-4722-8BB6-E8F0AF807752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D9C65-381A-4BFD-AAF8-9E102B13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1pPr>
    <a:lvl2pPr marL="592531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2pPr>
    <a:lvl3pPr marL="1185062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3pPr>
    <a:lvl4pPr marL="1777594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4pPr>
    <a:lvl5pPr marL="2370125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5pPr>
    <a:lvl6pPr marL="2962656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6pPr>
    <a:lvl7pPr marL="3555187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7pPr>
    <a:lvl8pPr marL="4147718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8pPr>
    <a:lvl9pPr marL="4740250" algn="l" defTabSz="118506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1847850"/>
            <a:ext cx="7839075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1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8825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1847850"/>
            <a:ext cx="7839075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2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8516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950" y="1571308"/>
            <a:ext cx="11315700" cy="3342640"/>
          </a:xfrm>
        </p:spPr>
        <p:txBody>
          <a:bodyPr anchor="b"/>
          <a:lstStyle>
            <a:lvl1pPr algn="ctr">
              <a:defRPr sz="74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5042853"/>
            <a:ext cx="11315700" cy="2318067"/>
          </a:xfrm>
        </p:spPr>
        <p:txBody>
          <a:bodyPr/>
          <a:lstStyle>
            <a:lvl1pPr marL="0" indent="0" algn="ctr">
              <a:buNone/>
              <a:defRPr sz="2970"/>
            </a:lvl1pPr>
            <a:lvl2pPr marL="565785" indent="0" algn="ctr">
              <a:buNone/>
              <a:defRPr sz="2475"/>
            </a:lvl2pPr>
            <a:lvl3pPr marL="1131570" indent="0" algn="ctr">
              <a:buNone/>
              <a:defRPr sz="2228"/>
            </a:lvl3pPr>
            <a:lvl4pPr marL="1697355" indent="0" algn="ctr">
              <a:buNone/>
              <a:defRPr sz="1980"/>
            </a:lvl4pPr>
            <a:lvl5pPr marL="2263140" indent="0" algn="ctr">
              <a:buNone/>
              <a:defRPr sz="1980"/>
            </a:lvl5pPr>
            <a:lvl6pPr marL="2828925" indent="0" algn="ctr">
              <a:buNone/>
              <a:defRPr sz="1980"/>
            </a:lvl6pPr>
            <a:lvl7pPr marL="3394710" indent="0" algn="ctr">
              <a:buNone/>
              <a:defRPr sz="1980"/>
            </a:lvl7pPr>
            <a:lvl8pPr marL="3960495" indent="0" algn="ctr">
              <a:buNone/>
              <a:defRPr sz="1980"/>
            </a:lvl8pPr>
            <a:lvl9pPr marL="4526280" indent="0" algn="ctr">
              <a:buNone/>
              <a:defRPr sz="19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97064" y="511175"/>
            <a:ext cx="3253264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7273" y="511175"/>
            <a:ext cx="9571196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414" y="2393634"/>
            <a:ext cx="13013055" cy="3993832"/>
          </a:xfrm>
        </p:spPr>
        <p:txBody>
          <a:bodyPr anchor="b"/>
          <a:lstStyle>
            <a:lvl1pPr>
              <a:defRPr sz="74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414" y="6425249"/>
            <a:ext cx="13013055" cy="2100262"/>
          </a:xfrm>
        </p:spPr>
        <p:txBody>
          <a:bodyPr/>
          <a:lstStyle>
            <a:lvl1pPr marL="0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1pPr>
            <a:lvl2pPr marL="565785" indent="0">
              <a:buNone/>
              <a:defRPr sz="2475">
                <a:solidFill>
                  <a:schemeClr val="tx1">
                    <a:tint val="75000"/>
                  </a:schemeClr>
                </a:solidFill>
              </a:defRPr>
            </a:lvl2pPr>
            <a:lvl3pPr marL="1131570" indent="0">
              <a:buNone/>
              <a:defRPr sz="2228">
                <a:solidFill>
                  <a:schemeClr val="tx1">
                    <a:tint val="75000"/>
                  </a:schemeClr>
                </a:solidFill>
              </a:defRPr>
            </a:lvl3pPr>
            <a:lvl4pPr marL="169735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4pPr>
            <a:lvl5pPr marL="22631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5pPr>
            <a:lvl6pPr marL="282892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6pPr>
            <a:lvl7pPr marL="339471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7pPr>
            <a:lvl8pPr marL="396049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8pPr>
            <a:lvl9pPr marL="452628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273" y="2555875"/>
            <a:ext cx="641223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8098" y="2555875"/>
            <a:ext cx="641223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511176"/>
            <a:ext cx="13013055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8" y="2353628"/>
            <a:ext cx="6382761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38" y="3507105"/>
            <a:ext cx="6382761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8098" y="2353628"/>
            <a:ext cx="6414195" cy="1153477"/>
          </a:xfrm>
        </p:spPr>
        <p:txBody>
          <a:bodyPr anchor="b"/>
          <a:lstStyle>
            <a:lvl1pPr marL="0" indent="0">
              <a:buNone/>
              <a:defRPr sz="2970" b="1"/>
            </a:lvl1pPr>
            <a:lvl2pPr marL="565785" indent="0">
              <a:buNone/>
              <a:defRPr sz="2475" b="1"/>
            </a:lvl2pPr>
            <a:lvl3pPr marL="1131570" indent="0">
              <a:buNone/>
              <a:defRPr sz="2228" b="1"/>
            </a:lvl3pPr>
            <a:lvl4pPr marL="1697355" indent="0">
              <a:buNone/>
              <a:defRPr sz="1980" b="1"/>
            </a:lvl4pPr>
            <a:lvl5pPr marL="2263140" indent="0">
              <a:buNone/>
              <a:defRPr sz="1980" b="1"/>
            </a:lvl5pPr>
            <a:lvl6pPr marL="2828925" indent="0">
              <a:buNone/>
              <a:defRPr sz="1980" b="1"/>
            </a:lvl6pPr>
            <a:lvl7pPr marL="3394710" indent="0">
              <a:buNone/>
              <a:defRPr sz="1980" b="1"/>
            </a:lvl7pPr>
            <a:lvl8pPr marL="3960495" indent="0">
              <a:buNone/>
              <a:defRPr sz="1980" b="1"/>
            </a:lvl8pPr>
            <a:lvl9pPr marL="4526280" indent="0">
              <a:buNone/>
              <a:defRPr sz="19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8098" y="3507105"/>
            <a:ext cx="6414195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95" y="1382396"/>
            <a:ext cx="7638098" cy="6823075"/>
          </a:xfrm>
        </p:spPr>
        <p:txBody>
          <a:bodyPr/>
          <a:lstStyle>
            <a:lvl1pPr>
              <a:defRPr sz="3960"/>
            </a:lvl1pPr>
            <a:lvl2pPr>
              <a:defRPr sz="3465"/>
            </a:lvl2pPr>
            <a:lvl3pPr>
              <a:defRPr sz="2970"/>
            </a:lvl3pPr>
            <a:lvl4pPr>
              <a:defRPr sz="2475"/>
            </a:lvl4pPr>
            <a:lvl5pPr>
              <a:defRPr sz="2475"/>
            </a:lvl5pPr>
            <a:lvl6pPr>
              <a:defRPr sz="2475"/>
            </a:lvl6pPr>
            <a:lvl7pPr>
              <a:defRPr sz="2475"/>
            </a:lvl7pPr>
            <a:lvl8pPr>
              <a:defRPr sz="2475"/>
            </a:lvl8pPr>
            <a:lvl9pPr>
              <a:defRPr sz="24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8" y="640080"/>
            <a:ext cx="4866143" cy="2240280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14195" y="1382396"/>
            <a:ext cx="7638098" cy="6823075"/>
          </a:xfrm>
        </p:spPr>
        <p:txBody>
          <a:bodyPr anchor="t"/>
          <a:lstStyle>
            <a:lvl1pPr marL="0" indent="0">
              <a:buNone/>
              <a:defRPr sz="3960"/>
            </a:lvl1pPr>
            <a:lvl2pPr marL="565785" indent="0">
              <a:buNone/>
              <a:defRPr sz="3465"/>
            </a:lvl2pPr>
            <a:lvl3pPr marL="1131570" indent="0">
              <a:buNone/>
              <a:defRPr sz="2970"/>
            </a:lvl3pPr>
            <a:lvl4pPr marL="1697355" indent="0">
              <a:buNone/>
              <a:defRPr sz="2475"/>
            </a:lvl4pPr>
            <a:lvl5pPr marL="2263140" indent="0">
              <a:buNone/>
              <a:defRPr sz="2475"/>
            </a:lvl5pPr>
            <a:lvl6pPr marL="2828925" indent="0">
              <a:buNone/>
              <a:defRPr sz="2475"/>
            </a:lvl6pPr>
            <a:lvl7pPr marL="3394710" indent="0">
              <a:buNone/>
              <a:defRPr sz="2475"/>
            </a:lvl7pPr>
            <a:lvl8pPr marL="3960495" indent="0">
              <a:buNone/>
              <a:defRPr sz="2475"/>
            </a:lvl8pPr>
            <a:lvl9pPr marL="4526280" indent="0">
              <a:buNone/>
              <a:defRPr sz="247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238" y="2880360"/>
            <a:ext cx="4866143" cy="5336223"/>
          </a:xfrm>
        </p:spPr>
        <p:txBody>
          <a:bodyPr/>
          <a:lstStyle>
            <a:lvl1pPr marL="0" indent="0">
              <a:buNone/>
              <a:defRPr sz="1980"/>
            </a:lvl1pPr>
            <a:lvl2pPr marL="565785" indent="0">
              <a:buNone/>
              <a:defRPr sz="1733"/>
            </a:lvl2pPr>
            <a:lvl3pPr marL="1131570" indent="0">
              <a:buNone/>
              <a:defRPr sz="1485"/>
            </a:lvl3pPr>
            <a:lvl4pPr marL="1697355" indent="0">
              <a:buNone/>
              <a:defRPr sz="1238"/>
            </a:lvl4pPr>
            <a:lvl5pPr marL="2263140" indent="0">
              <a:buNone/>
              <a:defRPr sz="1238"/>
            </a:lvl5pPr>
            <a:lvl6pPr marL="2828925" indent="0">
              <a:buNone/>
              <a:defRPr sz="1238"/>
            </a:lvl6pPr>
            <a:lvl7pPr marL="3394710" indent="0">
              <a:buNone/>
              <a:defRPr sz="1238"/>
            </a:lvl7pPr>
            <a:lvl8pPr marL="3960495" indent="0">
              <a:buNone/>
              <a:defRPr sz="1238"/>
            </a:lvl8pPr>
            <a:lvl9pPr marL="4526280" indent="0">
              <a:buNone/>
              <a:defRPr sz="12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273" y="511176"/>
            <a:ext cx="1301305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273" y="2555875"/>
            <a:ext cx="1301305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7273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9AC4-93EF-484B-B1DA-7714024E9509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7768" y="8898891"/>
            <a:ext cx="509206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618" y="8898891"/>
            <a:ext cx="339471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252E-6DFD-439B-AAAB-495BFC2F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31570" rtl="0" eaLnBrk="1" latinLnBrk="0" hangingPunct="1">
        <a:lnSpc>
          <a:spcPct val="90000"/>
        </a:lnSpc>
        <a:spcBef>
          <a:spcPct val="0"/>
        </a:spcBef>
        <a:buNone/>
        <a:defRPr sz="5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893" indent="-282893" algn="l" defTabSz="1131570" rtl="0" eaLnBrk="1" latinLnBrk="0" hangingPunct="1">
        <a:lnSpc>
          <a:spcPct val="90000"/>
        </a:lnSpc>
        <a:spcBef>
          <a:spcPts val="1238"/>
        </a:spcBef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1pPr>
      <a:lvl2pPr marL="84867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41446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3pPr>
      <a:lvl4pPr marL="198024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54603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311181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67760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4243388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809173" indent="-282893" algn="l" defTabSz="1131570" rtl="0" eaLnBrk="1" latinLnBrk="0" hangingPunct="1">
        <a:lnSpc>
          <a:spcPct val="90000"/>
        </a:lnSpc>
        <a:spcBef>
          <a:spcPts val="619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6pPr>
      <a:lvl7pPr marL="339471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7pPr>
      <a:lvl8pPr marL="3960495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8pPr>
      <a:lvl9pPr marL="4526280" algn="l" defTabSz="1131570" rtl="0" eaLnBrk="1" latinLnBrk="0" hangingPunct="1">
        <a:defRPr sz="2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Layout" Target="../diagrams/layout3.xml"/><Relationship Id="rId12" Type="http://schemas.openxmlformats.org/officeDocument/2006/relationships/diagramQuickStyle" Target="../diagrams/quickStyle3.xml"/><Relationship Id="rId13" Type="http://schemas.openxmlformats.org/officeDocument/2006/relationships/diagramColors" Target="../diagrams/colors3.xml"/><Relationship Id="rId14" Type="http://schemas.microsoft.com/office/2007/relationships/diagramDrawing" Target="../diagrams/drawing3.xml"/><Relationship Id="rId15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chart" Target="../charts/chart1.xml"/><Relationship Id="rId8" Type="http://schemas.openxmlformats.org/officeDocument/2006/relationships/chart" Target="../charts/chart2.xml"/><Relationship Id="rId9" Type="http://schemas.openxmlformats.org/officeDocument/2006/relationships/chart" Target="../charts/chart3.xml"/><Relationship Id="rId10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875353" y="294746"/>
            <a:ext cx="214975" cy="2979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06416" tIns="53208" rIns="106416" bIns="53208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238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12581362" y="9263500"/>
            <a:ext cx="2219704" cy="1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12" tIns="41956" rIns="83912" bIns="4195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707" dirty="0">
                <a:latin typeface="Arial" charset="0"/>
                <a:sym typeface="Webdings" charset="2"/>
              </a:rPr>
              <a:t>ZSFG Problem Solving Template  Printed - </a:t>
            </a:r>
            <a:fld id="{AA3B3C31-22D5-0848-88D5-892943E19DEB}" type="datetime1">
              <a:rPr lang="en-US" altLang="en-US" sz="707">
                <a:latin typeface="Arial" charset="0"/>
                <a:sym typeface="Webdings" charset="2"/>
              </a:rPr>
              <a:pPr/>
              <a:t>2/6/18</a:t>
            </a:fld>
            <a:endParaRPr lang="en-US" altLang="en-US" sz="707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30948"/>
              </p:ext>
            </p:extLst>
          </p:nvPr>
        </p:nvGraphicFramePr>
        <p:xfrm>
          <a:off x="11525624" y="387938"/>
          <a:ext cx="3184787" cy="418734"/>
        </p:xfrm>
        <a:graphic>
          <a:graphicData uri="http://schemas.openxmlformats.org/drawingml/2006/table">
            <a:tbl>
              <a:tblPr/>
              <a:tblGrid>
                <a:gridCol w="626322"/>
                <a:gridCol w="661268"/>
                <a:gridCol w="781499"/>
                <a:gridCol w="1115698"/>
              </a:tblGrid>
              <a:tr h="382963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2766061" y="387938"/>
            <a:ext cx="8759563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015" tIns="59508" rIns="119015" bIns="59508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100" b="1" dirty="0">
                <a:latin typeface="+mn-lt"/>
              </a:rPr>
              <a:t>Title:				</a:t>
            </a:r>
          </a:p>
          <a:p>
            <a:r>
              <a:rPr lang="en-US" altLang="en-US" sz="1100" b="1" dirty="0">
                <a:latin typeface="+mn-lt"/>
              </a:rPr>
              <a:t>Owner: </a:t>
            </a:r>
            <a:r>
              <a:rPr lang="en-US" altLang="en-US" sz="1600" b="1" dirty="0">
                <a:latin typeface="+mn-lt"/>
              </a:rPr>
              <a:t>	</a:t>
            </a:r>
            <a:endParaRPr lang="en-US" altLang="en-US" sz="16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" y="364734"/>
            <a:ext cx="2155565" cy="5205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76396"/>
              </p:ext>
            </p:extLst>
          </p:nvPr>
        </p:nvGraphicFramePr>
        <p:xfrm>
          <a:off x="7709378" y="4469742"/>
          <a:ext cx="7001032" cy="256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57"/>
                <a:gridCol w="2993452"/>
                <a:gridCol w="1271466"/>
                <a:gridCol w="985857"/>
              </a:tblGrid>
              <a:tr h="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VI. Plan: What, where,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whom and when? </a:t>
                      </a:r>
                      <a:endParaRPr lang="en-US" altLang="en-US" sz="10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742"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Countermeasure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Description and Expected Result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Owner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Date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7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9152"/>
              </p:ext>
            </p:extLst>
          </p:nvPr>
        </p:nvGraphicFramePr>
        <p:xfrm>
          <a:off x="7709380" y="1079370"/>
          <a:ext cx="7001030" cy="31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620"/>
                <a:gridCol w="1650154"/>
                <a:gridCol w="2240478"/>
                <a:gridCol w="826833"/>
                <a:gridCol w="721945"/>
              </a:tblGrid>
              <a:tr h="18394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V. Possible Countermeasures: What countermeasures do you propose and why? </a:t>
                      </a:r>
                      <a:endParaRPr lang="en-US" altLang="en-US" sz="10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i="1" baseline="0" dirty="0" smtClean="0">
                          <a:latin typeface="+mn-lt"/>
                        </a:rPr>
                        <a:t>Cause/Barrier Addressed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Countermeasure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Description (“If-Then”)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Impact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 smtClean="0">
                          <a:latin typeface="+mn-lt"/>
                        </a:rPr>
                        <a:t>Effort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74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31734"/>
              </p:ext>
            </p:extLst>
          </p:nvPr>
        </p:nvGraphicFramePr>
        <p:xfrm>
          <a:off x="7709380" y="7300452"/>
          <a:ext cx="7001030" cy="175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030"/>
              </a:tblGrid>
              <a:tr h="171159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VII. Follow-Up: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will you assure ongoing PDSA?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8498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23313"/>
              </p:ext>
            </p:extLst>
          </p:nvPr>
        </p:nvGraphicFramePr>
        <p:xfrm>
          <a:off x="423562" y="6621253"/>
          <a:ext cx="7110655" cy="246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12684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IV. Analysis: Why does the problem exist, in terms of causes, constraints, barriers? 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9257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50643"/>
              </p:ext>
            </p:extLst>
          </p:nvPr>
        </p:nvGraphicFramePr>
        <p:xfrm>
          <a:off x="413942" y="5271100"/>
          <a:ext cx="7110655" cy="12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35414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What specific measurable outcomes are desired and by 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8256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03453"/>
              </p:ext>
            </p:extLst>
          </p:nvPr>
        </p:nvGraphicFramePr>
        <p:xfrm>
          <a:off x="420444" y="2801249"/>
          <a:ext cx="7110655" cy="235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What is happening today and what is not working? </a:t>
                      </a:r>
                      <a:endParaRPr lang="en-US" sz="1000" i="1" u="sng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59563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358"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Problem Statement: What specific,</a:t>
                      </a:r>
                      <a:r>
                        <a:rPr lang="en-US" sz="1000" b="1" i="1" baseline="0" dirty="0" smtClean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72805"/>
              </p:ext>
            </p:extLst>
          </p:nvPr>
        </p:nvGraphicFramePr>
        <p:xfrm>
          <a:off x="420444" y="1076704"/>
          <a:ext cx="7110655" cy="151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16068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What problem are you talking about and why focus on it now?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4503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73074"/>
              </p:ext>
            </p:extLst>
          </p:nvPr>
        </p:nvGraphicFramePr>
        <p:xfrm>
          <a:off x="646557" y="5742682"/>
          <a:ext cx="6658428" cy="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/>
                <a:gridCol w="1310292"/>
                <a:gridCol w="1258737"/>
                <a:gridCol w="1216997"/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Selected Metrics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Benchmark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by [When]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an Francisco Health 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2" y="-864387"/>
            <a:ext cx="1870006" cy="8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875353" y="634386"/>
            <a:ext cx="214975" cy="2979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06416" tIns="53208" rIns="106416" bIns="53208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238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12581362" y="9320256"/>
            <a:ext cx="2219704" cy="19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12" tIns="41956" rIns="83912" bIns="4195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707" dirty="0">
                <a:latin typeface="Arial" charset="0"/>
                <a:sym typeface="Webdings" charset="2"/>
              </a:rPr>
              <a:t>ZSFG Problem Solving Template  Printed - </a:t>
            </a:r>
            <a:fld id="{AA3B3C31-22D5-0848-88D5-892943E19DEB}" type="datetime1">
              <a:rPr lang="en-US" altLang="en-US" sz="707">
                <a:latin typeface="Arial" charset="0"/>
                <a:sym typeface="Webdings" charset="2"/>
              </a:rPr>
              <a:pPr/>
              <a:t>2/6/18</a:t>
            </a:fld>
            <a:endParaRPr lang="en-US" altLang="en-US" sz="707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08491"/>
              </p:ext>
            </p:extLst>
          </p:nvPr>
        </p:nvGraphicFramePr>
        <p:xfrm>
          <a:off x="11525624" y="727578"/>
          <a:ext cx="3184787" cy="418734"/>
        </p:xfrm>
        <a:graphic>
          <a:graphicData uri="http://schemas.openxmlformats.org/drawingml/2006/table">
            <a:tbl>
              <a:tblPr/>
              <a:tblGrid>
                <a:gridCol w="626322"/>
                <a:gridCol w="661268"/>
                <a:gridCol w="781499"/>
                <a:gridCol w="1115698"/>
              </a:tblGrid>
              <a:tr h="382963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123043" marR="123043" marT="56967" marB="569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2766061" y="727578"/>
            <a:ext cx="8759563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9015" tIns="59508" rIns="119015" bIns="59508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100" b="1" dirty="0">
                <a:latin typeface="+mn-lt"/>
              </a:rPr>
              <a:t>Title:				</a:t>
            </a:r>
          </a:p>
          <a:p>
            <a:r>
              <a:rPr lang="en-US" altLang="en-US" sz="1100" b="1" dirty="0">
                <a:latin typeface="+mn-lt"/>
              </a:rPr>
              <a:t>Owner: </a:t>
            </a:r>
            <a:r>
              <a:rPr lang="en-US" altLang="en-US" sz="1100" b="1" dirty="0" smtClean="0">
                <a:latin typeface="+mn-lt"/>
              </a:rPr>
              <a:t> </a:t>
            </a:r>
            <a:r>
              <a:rPr lang="en-US" altLang="en-US" sz="1100" i="1" dirty="0" smtClean="0">
                <a:solidFill>
                  <a:schemeClr val="accent1"/>
                </a:solidFill>
                <a:latin typeface="+mn-lt"/>
              </a:rPr>
              <a:t>[Enter the author-owner of this A3. Additional subtitles may include: sponsor, coach, team members, connected A3s]</a:t>
            </a:r>
            <a:r>
              <a:rPr lang="en-US" altLang="en-US" sz="1600" b="1" dirty="0">
                <a:latin typeface="+mn-lt"/>
              </a:rPr>
              <a:t>	</a:t>
            </a:r>
            <a:endParaRPr lang="en-US" altLang="en-US" sz="16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" y="704374"/>
            <a:ext cx="2155565" cy="5205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52728"/>
              </p:ext>
            </p:extLst>
          </p:nvPr>
        </p:nvGraphicFramePr>
        <p:xfrm>
          <a:off x="7709378" y="4616794"/>
          <a:ext cx="7001032" cy="267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57"/>
                <a:gridCol w="2993452"/>
                <a:gridCol w="1271466"/>
                <a:gridCol w="985857"/>
              </a:tblGrid>
              <a:tr h="28769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VI. Plan: What, where,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whom and when? </a:t>
                      </a:r>
                      <a:endParaRPr lang="en-US" altLang="en-US" sz="10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692"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Countermeasure/Actions</a:t>
                      </a:r>
                      <a:endParaRPr lang="en-US" sz="1000" b="1" i="1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Description and Expected Result</a:t>
                      </a:r>
                      <a:endParaRPr lang="en-US" sz="1000" b="1" i="1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Owner</a:t>
                      </a:r>
                      <a:endParaRPr lang="en-US" sz="1000" b="1" i="1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Date</a:t>
                      </a:r>
                      <a:endParaRPr lang="en-US" sz="1000" b="1" i="1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0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Title of PDSA/Action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What,</a:t>
                      </a:r>
                      <a:r>
                        <a:rPr lang="en-US" sz="1200" i="1" baseline="0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Where, how? 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Who? 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When? 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0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May Consider Gantt chart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0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0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0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13608"/>
              </p:ext>
            </p:extLst>
          </p:nvPr>
        </p:nvGraphicFramePr>
        <p:xfrm>
          <a:off x="7709380" y="1262254"/>
          <a:ext cx="7001030" cy="3147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120"/>
                <a:gridCol w="1713654"/>
                <a:gridCol w="2240478"/>
                <a:gridCol w="826833"/>
                <a:gridCol w="721945"/>
              </a:tblGrid>
              <a:tr h="25056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V. Possible Countermeasures: What countermeasures do you propose and why? </a:t>
                      </a:r>
                      <a:endParaRPr lang="en-US" altLang="en-US" sz="11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52">
                <a:tc>
                  <a:txBody>
                    <a:bodyPr/>
                    <a:lstStyle/>
                    <a:p>
                      <a:r>
                        <a:rPr lang="en-US" sz="1000" b="1" i="1" baseline="0" dirty="0" smtClean="0">
                          <a:latin typeface="+mn-lt"/>
                        </a:rPr>
                        <a:t>Cause/Barrier Addressed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Countermeasure/Idea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Description and  Expected Results</a:t>
                      </a:r>
                    </a:p>
                    <a:p>
                      <a:r>
                        <a:rPr lang="en-US" sz="1000" b="1" i="1" dirty="0" smtClean="0">
                          <a:latin typeface="+mn-lt"/>
                        </a:rPr>
                        <a:t> (“If-Then”)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Impact (H/M/L)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latin typeface="+mn-lt"/>
                        </a:rPr>
                        <a:t>Effort</a:t>
                      </a:r>
                    </a:p>
                    <a:p>
                      <a:r>
                        <a:rPr lang="en-US" sz="1000" b="1" i="1" dirty="0" smtClean="0">
                          <a:latin typeface="+mn-lt"/>
                        </a:rPr>
                        <a:t>(H/M/L)</a:t>
                      </a:r>
                      <a:endParaRPr lang="en-US" sz="1000" b="1" i="1" dirty="0"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348">
                <a:tc>
                  <a:txBody>
                    <a:bodyPr/>
                    <a:lstStyle/>
                    <a:p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to causes in Analysis</a:t>
                      </a:r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at least two or three alternatives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If</a:t>
                      </a:r>
                      <a:r>
                        <a:rPr lang="en-US" sz="1200" i="1" baseline="0" dirty="0" smtClean="0">
                          <a:solidFill>
                            <a:schemeClr val="accent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you use this table, then you will link specific causes to ideas </a:t>
                      </a:r>
                      <a:endParaRPr lang="en-US" sz="1200" i="1" dirty="0">
                        <a:solidFill>
                          <a:schemeClr val="accent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 smtClean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3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48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54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51026"/>
              </p:ext>
            </p:extLst>
          </p:nvPr>
        </p:nvGraphicFramePr>
        <p:xfrm>
          <a:off x="7709380" y="7483336"/>
          <a:ext cx="7001030" cy="184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030"/>
              </a:tblGrid>
              <a:tr h="171159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VII. Follow-Up: How</a:t>
                      </a:r>
                      <a:r>
                        <a:rPr lang="en-US" alt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will you assure ongoing PDSA?</a:t>
                      </a:r>
                      <a:endParaRPr lang="en-US" altLang="en-US" sz="10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84982">
                <a:tc>
                  <a:txBody>
                    <a:bodyPr/>
                    <a:lstStyle/>
                    <a:p>
                      <a:pPr marL="0" marR="0" lvl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how you will follow-up to ensure implementation, reflect on impacts, and plan next steps 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will be your process for follow-up, who will own it, where and when will these steps be completed. 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 “visibility board” to track progress and to confirm milestones in the Gantt chart  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know if you meet targets? Consider a run chart with baseline, current and targets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analyze why you are not meeting targets? Consider further stratification, pareto charts. 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processes will you use to enable, assure, and sustain success?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share your learnings, new problems or unintended consequences with other areas?</a:t>
                      </a:r>
                      <a:endParaRPr lang="en-US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you decide on adjustments, next steps?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chemeClr val="accent1"/>
                        </a:solidFill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5037"/>
              </p:ext>
            </p:extLst>
          </p:nvPr>
        </p:nvGraphicFramePr>
        <p:xfrm>
          <a:off x="423562" y="7169259"/>
          <a:ext cx="7110655" cy="215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85586">
                <a:tc>
                  <a:txBody>
                    <a:bodyPr/>
                    <a:lstStyle/>
                    <a:p>
                      <a:r>
                        <a:rPr lang="en-US" altLang="en-US" sz="11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IV. Analysis: Why does the problem exist, in terms of causes, constraints, barriers? </a:t>
                      </a:r>
                      <a:endParaRPr lang="en-US" altLang="en-US" sz="11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65411">
                <a:tc>
                  <a:txBody>
                    <a:bodyPr/>
                    <a:lstStyle/>
                    <a:p>
                      <a:r>
                        <a:rPr lang="en-US" sz="120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likely root causes of this problem, or constraints or barriers to implementing change</a:t>
                      </a:r>
                      <a:endParaRPr lang="en-US" sz="12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using fishbone diagram and/or 5 Why Problem Tree to visually describe causes, constraints or barriers that should be considered to achieve your results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available or new data to rank top contributors using stratification, pareto diagrams, if possible</a:t>
                      </a:r>
                      <a:r>
                        <a:rPr lang="en-US" sz="1200" i="1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endParaRPr lang="en-US" sz="1200" i="1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69360"/>
              </p:ext>
            </p:extLst>
          </p:nvPr>
        </p:nvGraphicFramePr>
        <p:xfrm>
          <a:off x="420444" y="5751554"/>
          <a:ext cx="7104153" cy="135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4153"/>
              </a:tblGrid>
              <a:tr h="32902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1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What specific measurable outcomes are desired and by when? 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21263">
                <a:tc>
                  <a:txBody>
                    <a:bodyPr/>
                    <a:lstStyle/>
                    <a:p>
                      <a:endParaRPr lang="en-US" sz="1000" b="0" i="1" kern="120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3421"/>
              </p:ext>
            </p:extLst>
          </p:nvPr>
        </p:nvGraphicFramePr>
        <p:xfrm>
          <a:off x="420444" y="3013161"/>
          <a:ext cx="7110655" cy="2640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249175">
                <a:tc>
                  <a:txBody>
                    <a:bodyPr/>
                    <a:lstStyle/>
                    <a:p>
                      <a:r>
                        <a:rPr lang="en-US" altLang="en-US" sz="11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What is happening today and what is not working? </a:t>
                      </a:r>
                      <a:endParaRPr lang="en-US" sz="1100" i="1" u="sng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506879">
                <a:tc>
                  <a:txBody>
                    <a:bodyPr/>
                    <a:lstStyle/>
                    <a:p>
                      <a:r>
                        <a:rPr lang="en-US" sz="120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what is actually happening today, or current processes, that are getting today’s results:</a:t>
                      </a:r>
                      <a:endParaRPr lang="en-US" sz="12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high-level process map, reflecting observation and understanding from stakeholders	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endParaRPr lang="en-US" sz="11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endParaRPr lang="en-US" sz="11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facts or existing data define the problem in these processes and related outcomes? </a:t>
                      </a:r>
                      <a:endParaRPr lang="en-US" sz="12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data or facts demonstrate problems in process or outcomes?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current performance compare to expected performance, benchmarks? </a:t>
                      </a:r>
                      <a:r>
                        <a:rPr lang="en-US" sz="11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028">
                <a:tc>
                  <a:txBody>
                    <a:bodyPr/>
                    <a:lstStyle/>
                    <a:p>
                      <a:r>
                        <a:rPr lang="en-US" sz="1100" b="1" i="1" dirty="0" smtClean="0">
                          <a:latin typeface="+mn-lt"/>
                        </a:rPr>
                        <a:t>Problem Statement: What specific,</a:t>
                      </a:r>
                      <a:r>
                        <a:rPr lang="en-US" sz="1100" b="1" i="1" baseline="0" dirty="0" smtClean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summary sentence</a:t>
                      </a:r>
                      <a:r>
                        <a:rPr lang="en-US" sz="1200" i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baseline measurable that will be</a:t>
                      </a:r>
                      <a:r>
                        <a:rPr lang="en-US" sz="1200" i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changed to meet your target. </a:t>
                      </a:r>
                    </a:p>
                    <a:p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simply stating lack of a specific solution – E.g. Instead of “We don’t have a medication refill clinic,” use “50% of patients wait &gt;24 hours for a medication refill.” </a:t>
                      </a:r>
                      <a:endParaRPr lang="en-US" sz="1200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959442"/>
              </p:ext>
            </p:extLst>
          </p:nvPr>
        </p:nvGraphicFramePr>
        <p:xfrm>
          <a:off x="420444" y="1259588"/>
          <a:ext cx="7110655" cy="166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655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en-US" sz="105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What problem are you talking about and why focus on it now?</a:t>
                      </a: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4503">
                <a:tc>
                  <a:txBody>
                    <a:bodyPr/>
                    <a:lstStyle/>
                    <a:p>
                      <a:r>
                        <a:rPr lang="en-US" sz="120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high-level summary of the problem and its outcomes on stakeholders/organization? </a:t>
                      </a:r>
                      <a:endParaRPr lang="en-US" sz="12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problematic outcome and who is affected? How do we know? </a:t>
                      </a:r>
                    </a:p>
                    <a:p>
                      <a:r>
                        <a:rPr lang="en-US" sz="120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is this problem a priority you have chosen to focus on now? For our organization, staff and patients?</a:t>
                      </a:r>
                      <a:endParaRPr lang="en-US" sz="120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Drivers: Describe alignment with True North goals, mission, vision, strategies, existing A3s, etc.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Drivers: Describe </a:t>
                      </a:r>
                      <a:r>
                        <a:rPr lang="en-US" sz="1200" i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outside factors such as </a:t>
                      </a: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policy, population needs, external organizations, etc.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Historical context: Consider a timeline of past efforts and events. |-----|-----|-----|------&gt;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Stakeholders to engage in</a:t>
                      </a:r>
                      <a:r>
                        <a:rPr lang="en-US" sz="1200" i="1" kern="120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this planning and implementation</a:t>
                      </a:r>
                      <a:r>
                        <a:rPr lang="en-US" sz="120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1800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13157" marR="113157" marT="56579" marB="56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3942" y="188204"/>
            <a:ext cx="1438712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804863">
              <a:lnSpc>
                <a:spcPct val="115000"/>
              </a:lnSpc>
            </a:pPr>
            <a:r>
              <a:rPr lang="en-US" sz="1200" b="1" i="1" u="sng" dirty="0" smtClean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A3 Purpose</a:t>
            </a:r>
            <a:r>
              <a:rPr lang="en-US" sz="1200" i="1" dirty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: The A3 is a </a:t>
            </a:r>
            <a:r>
              <a:rPr lang="en-US" sz="1200" i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one-page </a:t>
            </a:r>
            <a:r>
              <a:rPr lang="en-US" sz="1200" i="1" dirty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improvement plan using a shared language and approach to support critical thinking, data-driven improvement, communication and engagement around improvement strategies and experiments  </a:t>
            </a:r>
            <a:r>
              <a:rPr lang="en-US" sz="1200" i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   known </a:t>
            </a:r>
            <a:r>
              <a:rPr lang="en-US" sz="1200" i="1" dirty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as PDSA (Plan-Do-Study-Act). </a:t>
            </a:r>
            <a:r>
              <a:rPr lang="en-US" sz="1200" i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Times New Roman" charset="0"/>
              </a:rPr>
              <a:t>This primer is intended to support completion of your A3</a:t>
            </a:r>
            <a:endParaRPr lang="en-US" sz="1200" i="1" dirty="0">
              <a:solidFill>
                <a:schemeClr val="accent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01648182"/>
              </p:ext>
            </p:extLst>
          </p:nvPr>
        </p:nvGraphicFramePr>
        <p:xfrm>
          <a:off x="1575471" y="3814417"/>
          <a:ext cx="4800600" cy="376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86186"/>
              </p:ext>
            </p:extLst>
          </p:nvPr>
        </p:nvGraphicFramePr>
        <p:xfrm>
          <a:off x="643306" y="6231444"/>
          <a:ext cx="6658428" cy="729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/>
                <a:gridCol w="1310292"/>
                <a:gridCol w="1258737"/>
                <a:gridCol w="1216997"/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Selected Metrics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Benchmark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by [When]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specific, measurable, attainable, relevant targets with specific target dates.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7574"/>
              </p:ext>
            </p:extLst>
          </p:nvPr>
        </p:nvGraphicFramePr>
        <p:xfrm>
          <a:off x="7902710" y="9934243"/>
          <a:ext cx="6658428" cy="57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402"/>
                <a:gridCol w="1310292"/>
                <a:gridCol w="1258737"/>
                <a:gridCol w="1216997"/>
              </a:tblGrid>
              <a:tr h="30285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Follow-Up Steps/Actions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Owner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Where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56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07" y="185190"/>
            <a:ext cx="13013055" cy="1225095"/>
          </a:xfrm>
        </p:spPr>
        <p:txBody>
          <a:bodyPr/>
          <a:lstStyle/>
          <a:p>
            <a:pPr algn="ctr"/>
            <a:r>
              <a:rPr lang="en-US" dirty="0" smtClean="0"/>
              <a:t>Possible Analysis Tools to Insert into your A3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95818"/>
              </p:ext>
            </p:extLst>
          </p:nvPr>
        </p:nvGraphicFramePr>
        <p:xfrm>
          <a:off x="10648068" y="3985659"/>
          <a:ext cx="3924677" cy="124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21244165"/>
              </p:ext>
            </p:extLst>
          </p:nvPr>
        </p:nvGraphicFramePr>
        <p:xfrm>
          <a:off x="10597771" y="5729756"/>
          <a:ext cx="3617604" cy="109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64885042"/>
              </p:ext>
            </p:extLst>
          </p:nvPr>
        </p:nvGraphicFramePr>
        <p:xfrm>
          <a:off x="3570877" y="1840466"/>
          <a:ext cx="3623063" cy="135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3882397"/>
              </p:ext>
            </p:extLst>
          </p:nvPr>
        </p:nvGraphicFramePr>
        <p:xfrm>
          <a:off x="3570877" y="3877272"/>
          <a:ext cx="2946400" cy="135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502592" y="3755454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 of Problem Tree </a:t>
            </a:r>
            <a:endParaRPr lang="en-US" sz="12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15347503" y="1499645"/>
            <a:ext cx="4363047" cy="2225444"/>
            <a:chOff x="669328" y="9666133"/>
            <a:chExt cx="4363047" cy="2225444"/>
          </a:xfrm>
        </p:grpSpPr>
        <p:sp>
          <p:nvSpPr>
            <p:cNvPr id="43" name="Delay 4"/>
            <p:cNvSpPr/>
            <p:nvPr/>
          </p:nvSpPr>
          <p:spPr>
            <a:xfrm>
              <a:off x="4189812" y="10060770"/>
              <a:ext cx="842563" cy="1499109"/>
            </a:xfrm>
            <a:prstGeom prst="flowChartDelay">
              <a:avLst/>
            </a:prstGeom>
            <a:noFill/>
            <a:ln w="2857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Problem Statement:</a:t>
              </a: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900" i="1" dirty="0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[Write problem statement here]</a:t>
              </a:r>
              <a:endParaRPr lang="en-US" sz="900" dirty="0" smtClean="0">
                <a:solidFill>
                  <a:schemeClr val="tx1"/>
                </a:solidFill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 smtClean="0">
                <a:solidFill>
                  <a:schemeClr val="tx1"/>
                </a:solidFill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669329" y="10758168"/>
              <a:ext cx="3511626" cy="1913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69328" y="9666133"/>
              <a:ext cx="2572" cy="221274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805492" y="9687520"/>
              <a:ext cx="26898" cy="220405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992520" y="9685045"/>
              <a:ext cx="24202" cy="220653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045299"/>
              </p:ext>
            </p:extLst>
          </p:nvPr>
        </p:nvGraphicFramePr>
        <p:xfrm>
          <a:off x="15347503" y="1492479"/>
          <a:ext cx="1110523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523"/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A. People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</a:t>
                      </a:r>
                    </a:p>
                    <a:p>
                      <a:r>
                        <a:rPr lang="en-US" sz="1000" dirty="0" smtClean="0"/>
                        <a:t>4.</a:t>
                      </a:r>
                    </a:p>
                    <a:p>
                      <a:r>
                        <a:rPr lang="en-US" sz="1000" dirty="0" smtClean="0"/>
                        <a:t>5.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66179"/>
              </p:ext>
            </p:extLst>
          </p:nvPr>
        </p:nvGraphicFramePr>
        <p:xfrm>
          <a:off x="16481896" y="1495928"/>
          <a:ext cx="1150868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868"/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B. Method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</a:t>
                      </a:r>
                    </a:p>
                    <a:p>
                      <a:r>
                        <a:rPr lang="en-US" sz="1000" dirty="0" smtClean="0"/>
                        <a:t>4.</a:t>
                      </a:r>
                    </a:p>
                    <a:p>
                      <a:r>
                        <a:rPr lang="en-US" sz="1000" dirty="0" smtClean="0"/>
                        <a:t>5.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71161"/>
              </p:ext>
            </p:extLst>
          </p:nvPr>
        </p:nvGraphicFramePr>
        <p:xfrm>
          <a:off x="17667520" y="1503079"/>
          <a:ext cx="1162799" cy="11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99"/>
              </a:tblGrid>
              <a:tr h="2498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F. Other: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80165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</a:t>
                      </a:r>
                    </a:p>
                    <a:p>
                      <a:r>
                        <a:rPr lang="en-US" sz="1000" dirty="0" smtClean="0"/>
                        <a:t>4.</a:t>
                      </a:r>
                    </a:p>
                    <a:p>
                      <a:r>
                        <a:rPr lang="en-US" sz="1000" dirty="0" smtClean="0"/>
                        <a:t>5.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63497"/>
              </p:ext>
            </p:extLst>
          </p:nvPr>
        </p:nvGraphicFramePr>
        <p:xfrm>
          <a:off x="15339738" y="2582136"/>
          <a:ext cx="1090622" cy="113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622"/>
              </a:tblGrid>
              <a:tr h="862312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C. Materials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6224"/>
              </p:ext>
            </p:extLst>
          </p:nvPr>
        </p:nvGraphicFramePr>
        <p:xfrm>
          <a:off x="16502402" y="2590084"/>
          <a:ext cx="1150868" cy="113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868"/>
              </a:tblGrid>
              <a:tr h="862312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D. Equipment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6560"/>
              </p:ext>
            </p:extLst>
          </p:nvPr>
        </p:nvGraphicFramePr>
        <p:xfrm>
          <a:off x="17688026" y="2582136"/>
          <a:ext cx="1162799" cy="114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99"/>
              </a:tblGrid>
              <a:tr h="872529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09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E. Environment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0452110" y="1108469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Examples of Fishbone Analysis</a:t>
            </a:r>
            <a:endParaRPr lang="en-US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52933" y="5479501"/>
            <a:ext cx="1791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Examples of Pareto Chart</a:t>
            </a:r>
            <a:endParaRPr lang="en-US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404191" y="1580412"/>
            <a:ext cx="326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Examples of Run Chart and Bar Chart/Histogram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619562" y="7805846"/>
            <a:ext cx="6850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These are designed to be modified in PPT.</a:t>
            </a:r>
          </a:p>
          <a:p>
            <a:r>
              <a:rPr lang="en-US" sz="2800" i="1" dirty="0" smtClean="0"/>
              <a:t>Please let us know how this helps, and share if you have new tools</a:t>
            </a:r>
            <a:r>
              <a:rPr lang="en-US" sz="2800" i="1" smtClean="0"/>
              <a:t>. </a:t>
            </a:r>
            <a:endParaRPr lang="en-US" sz="1600" i="1" dirty="0" smtClean="0"/>
          </a:p>
        </p:txBody>
      </p:sp>
      <p:sp>
        <p:nvSpPr>
          <p:cNvPr id="58" name="Text Box 8"/>
          <p:cNvSpPr txBox="1"/>
          <p:nvPr/>
        </p:nvSpPr>
        <p:spPr>
          <a:xfrm>
            <a:off x="44245" y="1431916"/>
            <a:ext cx="3061702" cy="750649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RUN CHART: </a:t>
            </a:r>
            <a:r>
              <a:rPr lang="en-US" sz="1200" dirty="0" smtClean="0">
                <a:latin typeface="Calibri" charset="0"/>
                <a:ea typeface="Calibri" charset="0"/>
                <a:cs typeface="Times New Roman" charset="0"/>
              </a:rPr>
              <a:t>Line chart over time, often including: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Baseline: Black dashed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Target: Green solid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Actual: Black solid line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 smtClean="0"/>
              <a:t>Other Options: </a:t>
            </a:r>
          </a:p>
          <a:p>
            <a:pPr marL="763981" lvl="1" indent="-171450">
              <a:buFont typeface="Arial" charset="0"/>
              <a:buChar char="•"/>
            </a:pPr>
            <a:r>
              <a:rPr lang="en-US" sz="1200" dirty="0"/>
              <a:t>Y</a:t>
            </a:r>
            <a:r>
              <a:rPr lang="en-US" sz="1200" dirty="0" smtClean="0"/>
              <a:t>ear </a:t>
            </a:r>
            <a:r>
              <a:rPr lang="en-US" sz="1200" dirty="0"/>
              <a:t>to date is optional: </a:t>
            </a:r>
            <a:r>
              <a:rPr lang="en-US" sz="1200" dirty="0" smtClean="0"/>
              <a:t>Blue</a:t>
            </a:r>
          </a:p>
          <a:p>
            <a:pPr marL="763981" lvl="1" indent="-171450">
              <a:buFont typeface="Arial" charset="0"/>
              <a:buChar char="•"/>
            </a:pPr>
            <a:r>
              <a:rPr lang="en-US" sz="1200" dirty="0" smtClean="0"/>
              <a:t>Standard deviation</a:t>
            </a:r>
          </a:p>
          <a:p>
            <a:r>
              <a:rPr lang="en-US" sz="1200" u="sng" dirty="0" smtClean="0"/>
              <a:t>Purpose</a:t>
            </a:r>
            <a:r>
              <a:rPr lang="en-US" sz="1200" dirty="0" smtClean="0"/>
              <a:t>: To </a:t>
            </a:r>
            <a:r>
              <a:rPr lang="en-US" sz="1200" dirty="0"/>
              <a:t>show how you have impacted progress across time. </a:t>
            </a:r>
            <a:endParaRPr lang="en-US" sz="1200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HISTOGRAM: </a:t>
            </a:r>
            <a:r>
              <a:rPr lang="en-US" sz="1200" dirty="0" smtClean="0"/>
              <a:t>(bar </a:t>
            </a:r>
            <a:r>
              <a:rPr lang="en-US" sz="1200" dirty="0"/>
              <a:t>charts) are useful for summarizing impact when comparing approaches, periods of time (</a:t>
            </a:r>
            <a:r>
              <a:rPr lang="en-US" sz="1200" dirty="0" err="1"/>
              <a:t>i.e</a:t>
            </a:r>
            <a:r>
              <a:rPr lang="en-US" sz="1200" dirty="0"/>
              <a:t> baseline vs year-to-date), or categories.</a:t>
            </a:r>
            <a:r>
              <a:rPr lang="en-US" sz="1200" b="1" dirty="0"/>
              <a:t> </a:t>
            </a: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PROCESS </a:t>
            </a: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MAP:</a:t>
            </a: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 A visual map of current work processes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Boxes = steps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Diamonds = decisions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Arrows = flow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Starbursts = opportunities to improve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:</a:t>
            </a:r>
            <a:r>
              <a:rPr lang="en-US" sz="1200" dirty="0">
                <a:effectLst/>
                <a:latin typeface="Calibri" charset="0"/>
                <a:ea typeface="Calibri" charset="0"/>
                <a:cs typeface="Times New Roman" charset="0"/>
              </a:rPr>
              <a:t> To develop understanding of current work processes and opportunities to improve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200" b="1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/>
              <a:t>Stratification:</a:t>
            </a:r>
            <a:r>
              <a:rPr lang="en-US" sz="1200" dirty="0"/>
              <a:t> In order to learn more about why you have not achieved your targets, divide your data into relevant groups (strata) based on key characteristics, such as: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Who</a:t>
            </a:r>
            <a:r>
              <a:rPr lang="en-US" sz="1200" dirty="0"/>
              <a:t>: </a:t>
            </a:r>
            <a:r>
              <a:rPr lang="en-US" sz="1200" dirty="0" smtClean="0"/>
              <a:t>patients</a:t>
            </a:r>
            <a:r>
              <a:rPr lang="en-US" sz="1200" dirty="0"/>
              <a:t>, staff or departments?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Where:</a:t>
            </a:r>
            <a:r>
              <a:rPr lang="en-US" sz="1200" dirty="0"/>
              <a:t> Unit, clinic, setting? 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What:</a:t>
            </a:r>
            <a:r>
              <a:rPr lang="en-US" sz="1200" dirty="0"/>
              <a:t> machines, equipment, products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How:</a:t>
            </a:r>
            <a:r>
              <a:rPr lang="en-US" sz="1200" dirty="0"/>
              <a:t> defect types, cause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/>
              <a:t>When:</a:t>
            </a:r>
            <a:r>
              <a:rPr lang="en-US" sz="1200" dirty="0"/>
              <a:t> time of day, day of week, step of process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59" name="Diagram 58"/>
          <p:cNvGraphicFramePr/>
          <p:nvPr>
            <p:extLst>
              <p:ext uri="{D42A27DB-BD31-4B8C-83A1-F6EECF244321}">
                <p14:modId xmlns:p14="http://schemas.microsoft.com/office/powerpoint/2010/main" val="509181390"/>
              </p:ext>
            </p:extLst>
          </p:nvPr>
        </p:nvGraphicFramePr>
        <p:xfrm>
          <a:off x="2759839" y="5642326"/>
          <a:ext cx="4800600" cy="376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352513" y="1518557"/>
            <a:ext cx="0" cy="7740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53772" y="3586947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63581" y="1374142"/>
            <a:ext cx="28427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FISHBONE/ISHIKAWA Chart: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A cause-effect diagram to study a problem and possible causes by category, such as: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People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Materials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Equipment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Methods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Environment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(Patients?)</a:t>
            </a:r>
          </a:p>
          <a:p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r>
              <a:rPr lang="en-US" sz="1200" u="sng" dirty="0"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: To think broadly about possible contributors to a </a:t>
            </a:r>
            <a:r>
              <a:rPr lang="en-US" sz="1200" dirty="0" smtClean="0">
                <a:latin typeface="Calibri" charset="0"/>
                <a:ea typeface="Calibri" charset="0"/>
                <a:cs typeface="Times New Roman" charset="0"/>
              </a:rPr>
              <a:t>problem</a:t>
            </a:r>
            <a:endParaRPr lang="en-US" sz="12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endParaRPr lang="en-US" sz="1200" b="1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Times New Roman" charset="0"/>
              </a:rPr>
              <a:t>PROBLEM </a:t>
            </a:r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DEFINITION TREE: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A diagram to study a problem and its possible causes with focus on following a connected thread of thinking using 5 Whys?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Document potential root causes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Identify causes with highest cause-effect (may supplement with data)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“Drill down” by asking why five </a:t>
            </a:r>
            <a:r>
              <a:rPr lang="en-US" sz="1200" dirty="0" smtClean="0">
                <a:latin typeface="Calibri" charset="0"/>
                <a:ea typeface="Calibri" charset="0"/>
                <a:cs typeface="Times New Roman" charset="0"/>
              </a:rPr>
              <a:t>times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Times New Roman" charset="0"/>
              </a:rPr>
              <a:t>PARETO CHART: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 Combination histogram/bar chart 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Bars = frequencies from highest to lowest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Line chart = % of total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200" u="sng" dirty="0">
                <a:latin typeface="Calibri" charset="0"/>
                <a:ea typeface="Calibri" charset="0"/>
                <a:cs typeface="Times New Roman" charset="0"/>
              </a:rPr>
              <a:t>Purpose</a:t>
            </a:r>
            <a:r>
              <a:rPr lang="en-US" sz="1200" dirty="0">
                <a:latin typeface="Calibri" charset="0"/>
                <a:ea typeface="Calibri" charset="0"/>
                <a:cs typeface="Times New Roman" charset="0"/>
              </a:rPr>
              <a:t>: To quantify top contributors to a problem </a:t>
            </a:r>
            <a:endParaRPr lang="en-US" sz="11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sz="1200" dirty="0" smtClean="0">
              <a:latin typeface="Calibri" charset="0"/>
              <a:ea typeface="Calibri" charset="0"/>
              <a:cs typeface="Times New Roman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44246" y="5360257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4245" y="7625283"/>
            <a:ext cx="14425415" cy="4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9288435"/>
              </p:ext>
            </p:extLst>
          </p:nvPr>
        </p:nvGraphicFramePr>
        <p:xfrm>
          <a:off x="2882537" y="7681449"/>
          <a:ext cx="4445000" cy="156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4" name="Rectangle 13"/>
          <p:cNvSpPr/>
          <p:nvPr/>
        </p:nvSpPr>
        <p:spPr>
          <a:xfrm>
            <a:off x="12244193" y="9098675"/>
            <a:ext cx="2620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/>
              <a:t>will.huen@ucsf.edu</a:t>
            </a:r>
            <a:endParaRPr lang="en-US" sz="2400" i="1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92274"/>
              </p:ext>
            </p:extLst>
          </p:nvPr>
        </p:nvGraphicFramePr>
        <p:xfrm>
          <a:off x="10075654" y="1997954"/>
          <a:ext cx="4843968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834"/>
                <a:gridCol w="1330834"/>
                <a:gridCol w="1330834"/>
                <a:gridCol w="851466"/>
              </a:tblGrid>
              <a:tr h="180700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A. People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B. Method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C. Other: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700" dirty="0" smtClean="0"/>
                        <a:t>Problem</a:t>
                      </a:r>
                      <a:r>
                        <a:rPr lang="en-US" sz="700" baseline="0" dirty="0" smtClean="0"/>
                        <a:t> Statement</a:t>
                      </a:r>
                      <a:r>
                        <a:rPr lang="en-US" sz="700" dirty="0" smtClean="0"/>
                        <a:t>: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799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 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 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1117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  <a:p>
                      <a:r>
                        <a:rPr lang="en-US" sz="1000" dirty="0" smtClean="0"/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0700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D. Materials/Supplies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E. </a:t>
                      </a:r>
                      <a:r>
                        <a:rPr lang="en-US" sz="700" b="1" smtClean="0"/>
                        <a:t>Equipment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F. Environment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11360</TotalTime>
  <Words>1258</Words>
  <Application>Microsoft Macintosh PowerPoint</Application>
  <PresentationFormat>Custom</PresentationFormat>
  <Paragraphs>273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Calibri</vt:lpstr>
      <vt:lpstr>Calibri Light</vt:lpstr>
      <vt:lpstr>MS PGothic</vt:lpstr>
      <vt:lpstr>Symbol</vt:lpstr>
      <vt:lpstr>Tahoma</vt:lpstr>
      <vt:lpstr>Times New Roman</vt:lpstr>
      <vt:lpstr>Webdings</vt:lpstr>
      <vt:lpstr>Arial</vt:lpstr>
      <vt:lpstr>Office Theme</vt:lpstr>
      <vt:lpstr>PowerPoint Presentation</vt:lpstr>
      <vt:lpstr>PowerPoint Presentation</vt:lpstr>
      <vt:lpstr>Possible Analysis Tools to Insert into your A3</vt:lpstr>
    </vt:vector>
  </TitlesOfParts>
  <Company>City &amp; County of San Francisco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#2 A3 Thinking Worksheet – Analysis</dc:title>
  <dc:creator>DAVID SMITH</dc:creator>
  <cp:lastModifiedBy>Will Huen</cp:lastModifiedBy>
  <cp:revision>66</cp:revision>
  <dcterms:created xsi:type="dcterms:W3CDTF">2016-10-27T17:35:58Z</dcterms:created>
  <dcterms:modified xsi:type="dcterms:W3CDTF">2018-02-06T18:36:05Z</dcterms:modified>
</cp:coreProperties>
</file>