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80" autoAdjust="0"/>
    <p:restoredTop sz="94660"/>
  </p:normalViewPr>
  <p:slideViewPr>
    <p:cSldViewPr snapToGrid="0">
      <p:cViewPr>
        <p:scale>
          <a:sx n="135" d="100"/>
          <a:sy n="13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FE4D9-4D2A-4A45-B99E-2828A440BEB3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01F644A-A593-437F-807C-C0FC8381117E}">
      <dgm:prSet phldrT="[Text]" custT="1"/>
      <dgm:spPr>
        <a:ln w="12700"/>
      </dgm:spPr>
      <dgm:t>
        <a:bodyPr/>
        <a:lstStyle/>
        <a:p>
          <a:r>
            <a:rPr lang="en-US" sz="900" dirty="0" smtClean="0"/>
            <a:t>Problem Statement</a:t>
          </a:r>
          <a:endParaRPr lang="en-US" sz="900" dirty="0"/>
        </a:p>
      </dgm:t>
    </dgm:pt>
    <dgm:pt modelId="{9FE8DA9E-DE15-43BF-A257-6C9C8378F112}" type="parTrans" cxnId="{B17F8DB6-52DE-40B2-B68A-F4C23D180369}">
      <dgm:prSet/>
      <dgm:spPr/>
      <dgm:t>
        <a:bodyPr/>
        <a:lstStyle/>
        <a:p>
          <a:endParaRPr lang="en-US" sz="900"/>
        </a:p>
      </dgm:t>
    </dgm:pt>
    <dgm:pt modelId="{07D796D2-5A55-43F8-A284-14D58AAB1483}" type="sibTrans" cxnId="{B17F8DB6-52DE-40B2-B68A-F4C23D180369}">
      <dgm:prSet/>
      <dgm:spPr/>
      <dgm:t>
        <a:bodyPr/>
        <a:lstStyle/>
        <a:p>
          <a:endParaRPr lang="en-US" sz="900"/>
        </a:p>
      </dgm:t>
    </dgm:pt>
    <dgm:pt modelId="{B6C3FE7A-6978-446E-84D8-2956C2E1DFA3}">
      <dgm:prSet phldrT="[Text]" custT="1"/>
      <dgm:spPr>
        <a:ln w="12700"/>
      </dgm:spPr>
      <dgm:t>
        <a:bodyPr/>
        <a:lstStyle/>
        <a:p>
          <a:r>
            <a:rPr lang="en-US" sz="900" dirty="0" smtClean="0"/>
            <a:t>Cause #1</a:t>
          </a:r>
          <a:endParaRPr lang="en-US" sz="900" dirty="0"/>
        </a:p>
      </dgm:t>
    </dgm:pt>
    <dgm:pt modelId="{2DCB8FB6-9CA9-4400-99A4-AABCDA015BF2}" type="parTrans" cxnId="{C14ACB80-CFCA-44DE-B8CE-B3C4BB007AAC}">
      <dgm:prSet/>
      <dgm:spPr>
        <a:ln w="12700"/>
      </dgm:spPr>
      <dgm:t>
        <a:bodyPr/>
        <a:lstStyle/>
        <a:p>
          <a:endParaRPr lang="en-US" sz="900"/>
        </a:p>
      </dgm:t>
    </dgm:pt>
    <dgm:pt modelId="{6049332A-D335-4674-A5C5-010691328E57}" type="sibTrans" cxnId="{C14ACB80-CFCA-44DE-B8CE-B3C4BB007AAC}">
      <dgm:prSet/>
      <dgm:spPr/>
      <dgm:t>
        <a:bodyPr/>
        <a:lstStyle/>
        <a:p>
          <a:endParaRPr lang="en-US" sz="900"/>
        </a:p>
      </dgm:t>
    </dgm:pt>
    <dgm:pt modelId="{1059F1C7-2508-48D8-9B70-2BA63D2E97D9}">
      <dgm:prSet phldrT="[Text]" custT="1"/>
      <dgm:spPr>
        <a:ln w="12700"/>
      </dgm:spPr>
      <dgm:t>
        <a:bodyPr/>
        <a:lstStyle/>
        <a:p>
          <a:r>
            <a:rPr lang="en-US" sz="900" dirty="0" smtClean="0"/>
            <a:t>Cause #2</a:t>
          </a:r>
          <a:endParaRPr lang="en-US" sz="900" dirty="0"/>
        </a:p>
      </dgm:t>
    </dgm:pt>
    <dgm:pt modelId="{DAF876E6-F852-4E5C-BCCB-4F6BDA626608}" type="parTrans" cxnId="{767ECDBC-F7D8-4DAC-A5A9-06685BFE0291}">
      <dgm:prSet/>
      <dgm:spPr>
        <a:ln w="12700"/>
      </dgm:spPr>
      <dgm:t>
        <a:bodyPr/>
        <a:lstStyle/>
        <a:p>
          <a:endParaRPr lang="en-US" sz="900"/>
        </a:p>
      </dgm:t>
    </dgm:pt>
    <dgm:pt modelId="{8ED4A409-98F0-42D7-8BA9-B882C1D4D31E}" type="sibTrans" cxnId="{767ECDBC-F7D8-4DAC-A5A9-06685BFE0291}">
      <dgm:prSet/>
      <dgm:spPr/>
      <dgm:t>
        <a:bodyPr/>
        <a:lstStyle/>
        <a:p>
          <a:endParaRPr lang="en-US" sz="900"/>
        </a:p>
      </dgm:t>
    </dgm:pt>
    <dgm:pt modelId="{4B3781EF-8C4D-4924-8A69-A2B9956A7A30}">
      <dgm:prSet phldrT="[Text]" custT="1"/>
      <dgm:spPr>
        <a:ln w="12700"/>
      </dgm:spPr>
      <dgm:t>
        <a:bodyPr/>
        <a:lstStyle/>
        <a:p>
          <a:r>
            <a:rPr lang="en-US" sz="900" dirty="0" smtClean="0"/>
            <a:t>Cause #3</a:t>
          </a:r>
          <a:endParaRPr lang="en-US" sz="900" dirty="0"/>
        </a:p>
      </dgm:t>
    </dgm:pt>
    <dgm:pt modelId="{1AF4E007-954A-4C87-9ACD-4BC7911BFDE1}" type="parTrans" cxnId="{098EC435-9F05-40DB-B54D-53951B3A2932}">
      <dgm:prSet/>
      <dgm:spPr>
        <a:ln w="12700"/>
      </dgm:spPr>
      <dgm:t>
        <a:bodyPr/>
        <a:lstStyle/>
        <a:p>
          <a:endParaRPr lang="en-US" sz="900"/>
        </a:p>
      </dgm:t>
    </dgm:pt>
    <dgm:pt modelId="{5B17BAD1-5FD2-45FB-B071-CFF419D37BB0}" type="sibTrans" cxnId="{098EC435-9F05-40DB-B54D-53951B3A2932}">
      <dgm:prSet/>
      <dgm:spPr/>
      <dgm:t>
        <a:bodyPr/>
        <a:lstStyle/>
        <a:p>
          <a:endParaRPr lang="en-US" sz="900"/>
        </a:p>
      </dgm:t>
    </dgm:pt>
    <dgm:pt modelId="{6967CA0E-73AE-4D98-91E9-6BE61768FF16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879F88F4-0147-4845-8F6B-FECCE4C03382}" type="parTrans" cxnId="{B78831D3-D362-4A89-9C3A-3004A65DB6C7}">
      <dgm:prSet/>
      <dgm:spPr>
        <a:ln w="12700"/>
      </dgm:spPr>
      <dgm:t>
        <a:bodyPr/>
        <a:lstStyle/>
        <a:p>
          <a:endParaRPr lang="en-US" sz="900"/>
        </a:p>
      </dgm:t>
    </dgm:pt>
    <dgm:pt modelId="{5DF51C1A-6423-430E-842C-FDC18F857A16}" type="sibTrans" cxnId="{B78831D3-D362-4A89-9C3A-3004A65DB6C7}">
      <dgm:prSet/>
      <dgm:spPr/>
      <dgm:t>
        <a:bodyPr/>
        <a:lstStyle/>
        <a:p>
          <a:endParaRPr lang="en-US" sz="900"/>
        </a:p>
      </dgm:t>
    </dgm:pt>
    <dgm:pt modelId="{79281554-9A41-4A01-9989-E0E1BC7BF2CA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A410E870-8594-4B0C-802F-1A78D2156E31}" type="parTrans" cxnId="{C15690CE-B6E0-4FCF-9F5E-977B1E131D4C}">
      <dgm:prSet/>
      <dgm:spPr>
        <a:ln w="12700"/>
      </dgm:spPr>
      <dgm:t>
        <a:bodyPr/>
        <a:lstStyle/>
        <a:p>
          <a:endParaRPr lang="en-US" sz="900"/>
        </a:p>
      </dgm:t>
    </dgm:pt>
    <dgm:pt modelId="{A3B7B7A0-9D99-4C4C-A829-76A6E4499054}" type="sibTrans" cxnId="{C15690CE-B6E0-4FCF-9F5E-977B1E131D4C}">
      <dgm:prSet/>
      <dgm:spPr/>
      <dgm:t>
        <a:bodyPr/>
        <a:lstStyle/>
        <a:p>
          <a:endParaRPr lang="en-US" sz="900"/>
        </a:p>
      </dgm:t>
    </dgm:pt>
    <dgm:pt modelId="{9AADEEEC-30D8-4663-9E74-8D077C1DF948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35471270-7C42-4135-AF02-548E4D4C628F}" type="parTrans" cxnId="{0287C760-DA7D-4744-80F3-0E37FC7492F2}">
      <dgm:prSet/>
      <dgm:spPr>
        <a:ln w="12700"/>
      </dgm:spPr>
      <dgm:t>
        <a:bodyPr/>
        <a:lstStyle/>
        <a:p>
          <a:endParaRPr lang="en-US" sz="900"/>
        </a:p>
      </dgm:t>
    </dgm:pt>
    <dgm:pt modelId="{0A269F33-33D0-4FDE-A711-CCC1948DFEC1}" type="sibTrans" cxnId="{0287C760-DA7D-4744-80F3-0E37FC7492F2}">
      <dgm:prSet/>
      <dgm:spPr/>
      <dgm:t>
        <a:bodyPr/>
        <a:lstStyle/>
        <a:p>
          <a:endParaRPr lang="en-US" sz="900"/>
        </a:p>
      </dgm:t>
    </dgm:pt>
    <dgm:pt modelId="{3B105203-01AE-4792-AD87-316B2075A4E5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DD8DF398-2960-4EA4-AE6F-84FEECA7E473}" type="parTrans" cxnId="{99648EF8-1179-4E59-A3A2-8F0A26FE496E}">
      <dgm:prSet/>
      <dgm:spPr>
        <a:ln w="12700"/>
      </dgm:spPr>
      <dgm:t>
        <a:bodyPr/>
        <a:lstStyle/>
        <a:p>
          <a:endParaRPr lang="en-US" sz="900"/>
        </a:p>
      </dgm:t>
    </dgm:pt>
    <dgm:pt modelId="{6A9FEDA6-3A72-47B0-AD53-FCF848094A87}" type="sibTrans" cxnId="{99648EF8-1179-4E59-A3A2-8F0A26FE496E}">
      <dgm:prSet/>
      <dgm:spPr/>
      <dgm:t>
        <a:bodyPr/>
        <a:lstStyle/>
        <a:p>
          <a:endParaRPr lang="en-US" sz="900"/>
        </a:p>
      </dgm:t>
    </dgm:pt>
    <dgm:pt modelId="{1E9FB8B9-A037-403A-A5B2-8D22EBEBFDD9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D1EBC88E-6334-4D5E-B206-5D41D12DBC15}" type="parTrans" cxnId="{B545000B-DF1A-4670-9A70-ACAA29322675}">
      <dgm:prSet/>
      <dgm:spPr>
        <a:ln w="12700"/>
      </dgm:spPr>
      <dgm:t>
        <a:bodyPr/>
        <a:lstStyle/>
        <a:p>
          <a:endParaRPr lang="en-US" sz="900"/>
        </a:p>
      </dgm:t>
    </dgm:pt>
    <dgm:pt modelId="{76DC8399-9B55-4B35-8243-A69016CE50AE}" type="sibTrans" cxnId="{B545000B-DF1A-4670-9A70-ACAA29322675}">
      <dgm:prSet/>
      <dgm:spPr/>
      <dgm:t>
        <a:bodyPr/>
        <a:lstStyle/>
        <a:p>
          <a:endParaRPr lang="en-US" sz="900"/>
        </a:p>
      </dgm:t>
    </dgm:pt>
    <dgm:pt modelId="{80F7C115-218D-4B46-A02E-F361311F8D24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24F9A187-FAB7-4116-963C-3D51E76CCF49}" type="parTrans" cxnId="{28FA4B35-8C86-46C8-91BA-C8A9C53E54DA}">
      <dgm:prSet/>
      <dgm:spPr>
        <a:ln w="12700"/>
      </dgm:spPr>
      <dgm:t>
        <a:bodyPr/>
        <a:lstStyle/>
        <a:p>
          <a:endParaRPr lang="en-US" sz="900"/>
        </a:p>
      </dgm:t>
    </dgm:pt>
    <dgm:pt modelId="{C4E75F9C-0CAC-4636-A690-D092F2B07318}" type="sibTrans" cxnId="{28FA4B35-8C86-46C8-91BA-C8A9C53E54DA}">
      <dgm:prSet/>
      <dgm:spPr/>
      <dgm:t>
        <a:bodyPr/>
        <a:lstStyle/>
        <a:p>
          <a:endParaRPr lang="en-US" sz="900"/>
        </a:p>
      </dgm:t>
    </dgm:pt>
    <dgm:pt modelId="{9FCF56F9-8025-4080-B0C1-15EBA2EBFD8D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56844375-92C4-4E50-A7EA-8532931271ED}" type="parTrans" cxnId="{994CF082-678B-4195-B101-C4BF686FE145}">
      <dgm:prSet/>
      <dgm:spPr>
        <a:ln w="12700"/>
      </dgm:spPr>
      <dgm:t>
        <a:bodyPr/>
        <a:lstStyle/>
        <a:p>
          <a:endParaRPr lang="en-US" sz="900"/>
        </a:p>
      </dgm:t>
    </dgm:pt>
    <dgm:pt modelId="{EABF95FC-0FAC-4616-827F-95DB9BA59112}" type="sibTrans" cxnId="{994CF082-678B-4195-B101-C4BF686FE145}">
      <dgm:prSet/>
      <dgm:spPr/>
      <dgm:t>
        <a:bodyPr/>
        <a:lstStyle/>
        <a:p>
          <a:endParaRPr lang="en-US" sz="900"/>
        </a:p>
      </dgm:t>
    </dgm:pt>
    <dgm:pt modelId="{25165143-C366-4092-9A4C-A063B3B5C960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219F838E-CF4A-410B-BF66-80F9D0BC223C}" type="parTrans" cxnId="{81B9A395-0733-4E50-A09C-7F6E82A90C97}">
      <dgm:prSet/>
      <dgm:spPr/>
      <dgm:t>
        <a:bodyPr/>
        <a:lstStyle/>
        <a:p>
          <a:endParaRPr lang="en-US"/>
        </a:p>
      </dgm:t>
    </dgm:pt>
    <dgm:pt modelId="{EEE2BBEF-49A8-461B-9073-2B79CA0A4A19}" type="sibTrans" cxnId="{81B9A395-0733-4E50-A09C-7F6E82A90C97}">
      <dgm:prSet/>
      <dgm:spPr/>
      <dgm:t>
        <a:bodyPr/>
        <a:lstStyle/>
        <a:p>
          <a:endParaRPr lang="en-US"/>
        </a:p>
      </dgm:t>
    </dgm:pt>
    <dgm:pt modelId="{A8696704-CB27-46E0-95DE-F18F5F58AD66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C7107401-B56A-4ECF-985C-0708C13E5E82}" type="parTrans" cxnId="{277B1774-0F07-4136-A481-88FE54889F10}">
      <dgm:prSet/>
      <dgm:spPr/>
      <dgm:t>
        <a:bodyPr/>
        <a:lstStyle/>
        <a:p>
          <a:endParaRPr lang="en-US"/>
        </a:p>
      </dgm:t>
    </dgm:pt>
    <dgm:pt modelId="{ECD544DF-5934-48F8-A939-B86526D796F3}" type="sibTrans" cxnId="{277B1774-0F07-4136-A481-88FE54889F10}">
      <dgm:prSet/>
      <dgm:spPr/>
      <dgm:t>
        <a:bodyPr/>
        <a:lstStyle/>
        <a:p>
          <a:endParaRPr lang="en-US"/>
        </a:p>
      </dgm:t>
    </dgm:pt>
    <dgm:pt modelId="{ABBF31B2-41D9-D54B-A887-F4087F0BE746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AAA89772-413A-D647-841A-9BD0E41E34CE}" type="parTrans" cxnId="{7DE9F8FD-83BE-224C-977F-E2DAD2A85BBB}">
      <dgm:prSet/>
      <dgm:spPr/>
      <dgm:t>
        <a:bodyPr/>
        <a:lstStyle/>
        <a:p>
          <a:endParaRPr lang="en-US"/>
        </a:p>
      </dgm:t>
    </dgm:pt>
    <dgm:pt modelId="{8E054DE2-AA26-9446-806C-1F2B8BA8ED9A}" type="sibTrans" cxnId="{7DE9F8FD-83BE-224C-977F-E2DAD2A85BBB}">
      <dgm:prSet/>
      <dgm:spPr/>
      <dgm:t>
        <a:bodyPr/>
        <a:lstStyle/>
        <a:p>
          <a:endParaRPr lang="en-US"/>
        </a:p>
      </dgm:t>
    </dgm:pt>
    <dgm:pt modelId="{FB8FB123-764F-2043-AD4E-309E40BA6901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F445C026-3E44-B049-BE60-D70A5E882AEB}" type="parTrans" cxnId="{21B379A6-72FD-A64C-9E2C-1391B8E79B4E}">
      <dgm:prSet/>
      <dgm:spPr/>
      <dgm:t>
        <a:bodyPr/>
        <a:lstStyle/>
        <a:p>
          <a:endParaRPr lang="en-US"/>
        </a:p>
      </dgm:t>
    </dgm:pt>
    <dgm:pt modelId="{A454DAB4-AB33-6042-BA79-3D4418063B78}" type="sibTrans" cxnId="{21B379A6-72FD-A64C-9E2C-1391B8E79B4E}">
      <dgm:prSet/>
      <dgm:spPr/>
      <dgm:t>
        <a:bodyPr/>
        <a:lstStyle/>
        <a:p>
          <a:endParaRPr lang="en-US"/>
        </a:p>
      </dgm:t>
    </dgm:pt>
    <dgm:pt modelId="{1B7ECC0A-C35E-3642-A845-7C7F540BE15F}">
      <dgm:prSet phldrT="[Text]" custT="1"/>
      <dgm:spPr>
        <a:ln w="12700"/>
      </dgm:spPr>
      <dgm:t>
        <a:bodyPr/>
        <a:lstStyle/>
        <a:p>
          <a:r>
            <a:rPr lang="en-US" sz="900" dirty="0" smtClean="0"/>
            <a:t>Why?</a:t>
          </a:r>
          <a:endParaRPr lang="en-US" sz="900" dirty="0"/>
        </a:p>
      </dgm:t>
    </dgm:pt>
    <dgm:pt modelId="{7673F0BF-A7EF-E844-B82A-0EC970472B8A}" type="parTrans" cxnId="{8B8DAF43-62FE-D94D-88E6-C158E9C6ECB2}">
      <dgm:prSet/>
      <dgm:spPr/>
      <dgm:t>
        <a:bodyPr/>
        <a:lstStyle/>
        <a:p>
          <a:endParaRPr lang="en-US"/>
        </a:p>
      </dgm:t>
    </dgm:pt>
    <dgm:pt modelId="{3F7BA734-D0DC-1542-AA69-89B4C3F9C548}" type="sibTrans" cxnId="{8B8DAF43-62FE-D94D-88E6-C158E9C6ECB2}">
      <dgm:prSet/>
      <dgm:spPr/>
      <dgm:t>
        <a:bodyPr/>
        <a:lstStyle/>
        <a:p>
          <a:endParaRPr lang="en-US"/>
        </a:p>
      </dgm:t>
    </dgm:pt>
    <dgm:pt modelId="{236B6F5A-90C2-46D1-89C5-6C13B7E29BA5}" type="pres">
      <dgm:prSet presAssocID="{D28FE4D9-4D2A-4A45-B99E-2828A440BE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8C00B5-C651-4A4D-B121-ED18AC9B2EBC}" type="pres">
      <dgm:prSet presAssocID="{201F644A-A593-437F-807C-C0FC8381117E}" presName="hierRoot1" presStyleCnt="0">
        <dgm:presLayoutVars>
          <dgm:hierBranch val="init"/>
        </dgm:presLayoutVars>
      </dgm:prSet>
      <dgm:spPr/>
    </dgm:pt>
    <dgm:pt modelId="{D6CC4F41-0992-4A1A-8D5A-27E3D9315899}" type="pres">
      <dgm:prSet presAssocID="{201F644A-A593-437F-807C-C0FC8381117E}" presName="rootComposite1" presStyleCnt="0"/>
      <dgm:spPr/>
    </dgm:pt>
    <dgm:pt modelId="{9C2D3D7C-BFA3-4612-9EB6-B86B71F19FE5}" type="pres">
      <dgm:prSet presAssocID="{201F644A-A593-437F-807C-C0FC8381117E}" presName="rootText1" presStyleLbl="node0" presStyleIdx="0" presStyleCnt="1" custScaleY="377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3FF80D-9DA3-442C-ADAE-4A2C23CA9A3B}" type="pres">
      <dgm:prSet presAssocID="{201F644A-A593-437F-807C-C0FC8381117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B78DB8-32B1-490F-B93B-5CA73E7BD87B}" type="pres">
      <dgm:prSet presAssocID="{201F644A-A593-437F-807C-C0FC8381117E}" presName="hierChild2" presStyleCnt="0"/>
      <dgm:spPr/>
    </dgm:pt>
    <dgm:pt modelId="{EC2B4847-2B63-429B-B9EC-CE7711D81BC3}" type="pres">
      <dgm:prSet presAssocID="{2DCB8FB6-9CA9-4400-99A4-AABCDA015BF2}" presName="Name64" presStyleLbl="parChTrans1D2" presStyleIdx="0" presStyleCnt="3"/>
      <dgm:spPr/>
      <dgm:t>
        <a:bodyPr/>
        <a:lstStyle/>
        <a:p>
          <a:endParaRPr lang="en-US"/>
        </a:p>
      </dgm:t>
    </dgm:pt>
    <dgm:pt modelId="{72817295-D652-4710-8CE0-5FA94813DDF0}" type="pres">
      <dgm:prSet presAssocID="{B6C3FE7A-6978-446E-84D8-2956C2E1DFA3}" presName="hierRoot2" presStyleCnt="0">
        <dgm:presLayoutVars>
          <dgm:hierBranch val="init"/>
        </dgm:presLayoutVars>
      </dgm:prSet>
      <dgm:spPr/>
    </dgm:pt>
    <dgm:pt modelId="{7C44D1AC-DD4F-4FD3-BAA3-789E39B5EEA9}" type="pres">
      <dgm:prSet presAssocID="{B6C3FE7A-6978-446E-84D8-2956C2E1DFA3}" presName="rootComposite" presStyleCnt="0"/>
      <dgm:spPr/>
    </dgm:pt>
    <dgm:pt modelId="{028E03FF-CE11-4539-99BC-281E9030AD32}" type="pres">
      <dgm:prSet presAssocID="{B6C3FE7A-6978-446E-84D8-2956C2E1DFA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43FA09-0F05-4E34-A308-196CC190F0FF}" type="pres">
      <dgm:prSet presAssocID="{B6C3FE7A-6978-446E-84D8-2956C2E1DFA3}" presName="rootConnector" presStyleLbl="node2" presStyleIdx="0" presStyleCnt="3"/>
      <dgm:spPr/>
      <dgm:t>
        <a:bodyPr/>
        <a:lstStyle/>
        <a:p>
          <a:endParaRPr lang="en-US"/>
        </a:p>
      </dgm:t>
    </dgm:pt>
    <dgm:pt modelId="{13382B45-EE8D-41F5-818E-61826413B9B2}" type="pres">
      <dgm:prSet presAssocID="{B6C3FE7A-6978-446E-84D8-2956C2E1DFA3}" presName="hierChild4" presStyleCnt="0"/>
      <dgm:spPr/>
    </dgm:pt>
    <dgm:pt modelId="{489F9097-666C-46A2-A094-A130532A75ED}" type="pres">
      <dgm:prSet presAssocID="{879F88F4-0147-4845-8F6B-FECCE4C03382}" presName="Name64" presStyleLbl="parChTrans1D3" presStyleIdx="0" presStyleCnt="3"/>
      <dgm:spPr/>
      <dgm:t>
        <a:bodyPr/>
        <a:lstStyle/>
        <a:p>
          <a:endParaRPr lang="en-US"/>
        </a:p>
      </dgm:t>
    </dgm:pt>
    <dgm:pt modelId="{1FC7F312-D69E-466A-9982-14FC878FF5D9}" type="pres">
      <dgm:prSet presAssocID="{6967CA0E-73AE-4D98-91E9-6BE61768FF16}" presName="hierRoot2" presStyleCnt="0">
        <dgm:presLayoutVars>
          <dgm:hierBranch val="init"/>
        </dgm:presLayoutVars>
      </dgm:prSet>
      <dgm:spPr/>
    </dgm:pt>
    <dgm:pt modelId="{80B353CE-9143-474C-A707-36787168349B}" type="pres">
      <dgm:prSet presAssocID="{6967CA0E-73AE-4D98-91E9-6BE61768FF16}" presName="rootComposite" presStyleCnt="0"/>
      <dgm:spPr/>
    </dgm:pt>
    <dgm:pt modelId="{983397DD-A816-402D-89A7-99D5B8AD5FF6}" type="pres">
      <dgm:prSet presAssocID="{6967CA0E-73AE-4D98-91E9-6BE61768FF16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6C532A-1D32-473A-B9F3-A1BA56105058}" type="pres">
      <dgm:prSet presAssocID="{6967CA0E-73AE-4D98-91E9-6BE61768FF16}" presName="rootConnector" presStyleLbl="node3" presStyleIdx="0" presStyleCnt="3"/>
      <dgm:spPr/>
      <dgm:t>
        <a:bodyPr/>
        <a:lstStyle/>
        <a:p>
          <a:endParaRPr lang="en-US"/>
        </a:p>
      </dgm:t>
    </dgm:pt>
    <dgm:pt modelId="{066AD980-078F-46EC-9D7E-52BA8B13941A}" type="pres">
      <dgm:prSet presAssocID="{6967CA0E-73AE-4D98-91E9-6BE61768FF16}" presName="hierChild4" presStyleCnt="0"/>
      <dgm:spPr/>
    </dgm:pt>
    <dgm:pt modelId="{A901AFC7-5481-4088-8780-5E5F8A69B506}" type="pres">
      <dgm:prSet presAssocID="{A410E870-8594-4B0C-802F-1A78D2156E31}" presName="Name64" presStyleLbl="parChTrans1D4" presStyleIdx="0" presStyleCnt="9"/>
      <dgm:spPr/>
      <dgm:t>
        <a:bodyPr/>
        <a:lstStyle/>
        <a:p>
          <a:endParaRPr lang="en-US"/>
        </a:p>
      </dgm:t>
    </dgm:pt>
    <dgm:pt modelId="{84BC67C8-0352-476C-B83D-39F000977702}" type="pres">
      <dgm:prSet presAssocID="{79281554-9A41-4A01-9989-E0E1BC7BF2CA}" presName="hierRoot2" presStyleCnt="0">
        <dgm:presLayoutVars>
          <dgm:hierBranch val="init"/>
        </dgm:presLayoutVars>
      </dgm:prSet>
      <dgm:spPr/>
    </dgm:pt>
    <dgm:pt modelId="{F0D9DEC7-CA02-44AB-A979-5CA29D8BE8EC}" type="pres">
      <dgm:prSet presAssocID="{79281554-9A41-4A01-9989-E0E1BC7BF2CA}" presName="rootComposite" presStyleCnt="0"/>
      <dgm:spPr/>
    </dgm:pt>
    <dgm:pt modelId="{559482DD-E100-4666-AFB1-7597EB2F11E5}" type="pres">
      <dgm:prSet presAssocID="{79281554-9A41-4A01-9989-E0E1BC7BF2CA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500066-4D42-4B29-8376-B5DF4DF8A669}" type="pres">
      <dgm:prSet presAssocID="{79281554-9A41-4A01-9989-E0E1BC7BF2CA}" presName="rootConnector" presStyleLbl="node4" presStyleIdx="0" presStyleCnt="9"/>
      <dgm:spPr/>
      <dgm:t>
        <a:bodyPr/>
        <a:lstStyle/>
        <a:p>
          <a:endParaRPr lang="en-US"/>
        </a:p>
      </dgm:t>
    </dgm:pt>
    <dgm:pt modelId="{D578176D-E33C-4E97-8885-F271915BC152}" type="pres">
      <dgm:prSet presAssocID="{79281554-9A41-4A01-9989-E0E1BC7BF2CA}" presName="hierChild4" presStyleCnt="0"/>
      <dgm:spPr/>
    </dgm:pt>
    <dgm:pt modelId="{ADF29B7C-867C-4CA2-8745-DC162F926DFA}" type="pres">
      <dgm:prSet presAssocID="{35471270-7C42-4135-AF02-548E4D4C628F}" presName="Name64" presStyleLbl="parChTrans1D4" presStyleIdx="1" presStyleCnt="9"/>
      <dgm:spPr/>
      <dgm:t>
        <a:bodyPr/>
        <a:lstStyle/>
        <a:p>
          <a:endParaRPr lang="en-US"/>
        </a:p>
      </dgm:t>
    </dgm:pt>
    <dgm:pt modelId="{A17FAC72-340F-4B8E-9C1D-C4E8D884E3A6}" type="pres">
      <dgm:prSet presAssocID="{9AADEEEC-30D8-4663-9E74-8D077C1DF948}" presName="hierRoot2" presStyleCnt="0">
        <dgm:presLayoutVars>
          <dgm:hierBranch val="init"/>
        </dgm:presLayoutVars>
      </dgm:prSet>
      <dgm:spPr/>
    </dgm:pt>
    <dgm:pt modelId="{1869CA21-E08F-4B4D-9357-0449C0068CC4}" type="pres">
      <dgm:prSet presAssocID="{9AADEEEC-30D8-4663-9E74-8D077C1DF948}" presName="rootComposite" presStyleCnt="0"/>
      <dgm:spPr/>
    </dgm:pt>
    <dgm:pt modelId="{3DD48502-4778-4E8F-B049-34557AF0FD00}" type="pres">
      <dgm:prSet presAssocID="{9AADEEEC-30D8-4663-9E74-8D077C1DF948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A1037A-05EC-47B7-AA83-49E7BC79A510}" type="pres">
      <dgm:prSet presAssocID="{9AADEEEC-30D8-4663-9E74-8D077C1DF948}" presName="rootConnector" presStyleLbl="node4" presStyleIdx="1" presStyleCnt="9"/>
      <dgm:spPr/>
      <dgm:t>
        <a:bodyPr/>
        <a:lstStyle/>
        <a:p>
          <a:endParaRPr lang="en-US"/>
        </a:p>
      </dgm:t>
    </dgm:pt>
    <dgm:pt modelId="{7F9575DA-423A-496B-8092-0E225CE5E005}" type="pres">
      <dgm:prSet presAssocID="{9AADEEEC-30D8-4663-9E74-8D077C1DF948}" presName="hierChild4" presStyleCnt="0"/>
      <dgm:spPr/>
    </dgm:pt>
    <dgm:pt modelId="{BBB74A4B-72BE-41E0-B4B6-9816DA04A19E}" type="pres">
      <dgm:prSet presAssocID="{219F838E-CF4A-410B-BF66-80F9D0BC223C}" presName="Name64" presStyleLbl="parChTrans1D4" presStyleIdx="2" presStyleCnt="9"/>
      <dgm:spPr/>
      <dgm:t>
        <a:bodyPr/>
        <a:lstStyle/>
        <a:p>
          <a:endParaRPr lang="en-US"/>
        </a:p>
      </dgm:t>
    </dgm:pt>
    <dgm:pt modelId="{81A8EA68-1F5F-4A5E-80AE-F09E2CD3B040}" type="pres">
      <dgm:prSet presAssocID="{25165143-C366-4092-9A4C-A063B3B5C960}" presName="hierRoot2" presStyleCnt="0">
        <dgm:presLayoutVars>
          <dgm:hierBranch val="init"/>
        </dgm:presLayoutVars>
      </dgm:prSet>
      <dgm:spPr/>
    </dgm:pt>
    <dgm:pt modelId="{6497B253-5E0E-49FD-98AC-667422F79165}" type="pres">
      <dgm:prSet presAssocID="{25165143-C366-4092-9A4C-A063B3B5C960}" presName="rootComposite" presStyleCnt="0"/>
      <dgm:spPr/>
    </dgm:pt>
    <dgm:pt modelId="{B9D2B172-8497-48D9-BC11-918293C432CB}" type="pres">
      <dgm:prSet presAssocID="{25165143-C366-4092-9A4C-A063B3B5C960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090BB-B413-4012-972B-35AC3CDDC751}" type="pres">
      <dgm:prSet presAssocID="{25165143-C366-4092-9A4C-A063B3B5C960}" presName="rootConnector" presStyleLbl="node4" presStyleIdx="2" presStyleCnt="9"/>
      <dgm:spPr/>
      <dgm:t>
        <a:bodyPr/>
        <a:lstStyle/>
        <a:p>
          <a:endParaRPr lang="en-US"/>
        </a:p>
      </dgm:t>
    </dgm:pt>
    <dgm:pt modelId="{C724AF93-CBF0-4019-9482-F4CF873F9419}" type="pres">
      <dgm:prSet presAssocID="{25165143-C366-4092-9A4C-A063B3B5C960}" presName="hierChild4" presStyleCnt="0"/>
      <dgm:spPr/>
    </dgm:pt>
    <dgm:pt modelId="{81A2B0BF-4592-4AD1-AD87-E6F74D0D6640}" type="pres">
      <dgm:prSet presAssocID="{25165143-C366-4092-9A4C-A063B3B5C960}" presName="hierChild5" presStyleCnt="0"/>
      <dgm:spPr/>
    </dgm:pt>
    <dgm:pt modelId="{1FFAF4E8-A70A-4F68-8D43-09CCD0DA6B7F}" type="pres">
      <dgm:prSet presAssocID="{9AADEEEC-30D8-4663-9E74-8D077C1DF948}" presName="hierChild5" presStyleCnt="0"/>
      <dgm:spPr/>
    </dgm:pt>
    <dgm:pt modelId="{4BA45FE7-FEB6-441A-9338-E753FFDE43A1}" type="pres">
      <dgm:prSet presAssocID="{79281554-9A41-4A01-9989-E0E1BC7BF2CA}" presName="hierChild5" presStyleCnt="0"/>
      <dgm:spPr/>
    </dgm:pt>
    <dgm:pt modelId="{CC059855-8579-4DD3-8628-6E94E994FE02}" type="pres">
      <dgm:prSet presAssocID="{6967CA0E-73AE-4D98-91E9-6BE61768FF16}" presName="hierChild5" presStyleCnt="0"/>
      <dgm:spPr/>
    </dgm:pt>
    <dgm:pt modelId="{3452EDF3-50A6-428F-B4E0-BF7A5A5BE1B9}" type="pres">
      <dgm:prSet presAssocID="{B6C3FE7A-6978-446E-84D8-2956C2E1DFA3}" presName="hierChild5" presStyleCnt="0"/>
      <dgm:spPr/>
    </dgm:pt>
    <dgm:pt modelId="{8AF5DB96-D449-4DF4-A8A5-9EA64493E392}" type="pres">
      <dgm:prSet presAssocID="{DAF876E6-F852-4E5C-BCCB-4F6BDA626608}" presName="Name64" presStyleLbl="parChTrans1D2" presStyleIdx="1" presStyleCnt="3"/>
      <dgm:spPr/>
      <dgm:t>
        <a:bodyPr/>
        <a:lstStyle/>
        <a:p>
          <a:endParaRPr lang="en-US"/>
        </a:p>
      </dgm:t>
    </dgm:pt>
    <dgm:pt modelId="{131A9626-B917-4AFF-BEB7-D9834337011A}" type="pres">
      <dgm:prSet presAssocID="{1059F1C7-2508-48D8-9B70-2BA63D2E97D9}" presName="hierRoot2" presStyleCnt="0">
        <dgm:presLayoutVars>
          <dgm:hierBranch val="init"/>
        </dgm:presLayoutVars>
      </dgm:prSet>
      <dgm:spPr/>
    </dgm:pt>
    <dgm:pt modelId="{54B36E3D-BAE0-47A7-B31A-584FAFA3AE76}" type="pres">
      <dgm:prSet presAssocID="{1059F1C7-2508-48D8-9B70-2BA63D2E97D9}" presName="rootComposite" presStyleCnt="0"/>
      <dgm:spPr/>
    </dgm:pt>
    <dgm:pt modelId="{B96480DF-1B11-4706-ACAA-0ED84C85D0B5}" type="pres">
      <dgm:prSet presAssocID="{1059F1C7-2508-48D8-9B70-2BA63D2E97D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6B668-1518-4D0C-BA6C-FFBFE2F578E9}" type="pres">
      <dgm:prSet presAssocID="{1059F1C7-2508-48D8-9B70-2BA63D2E97D9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E64F36-C5D6-41ED-9F69-DEE3F1B05685}" type="pres">
      <dgm:prSet presAssocID="{1059F1C7-2508-48D8-9B70-2BA63D2E97D9}" presName="hierChild4" presStyleCnt="0"/>
      <dgm:spPr/>
    </dgm:pt>
    <dgm:pt modelId="{0F9C78C1-F38D-4011-A0A0-D1933E61AD63}" type="pres">
      <dgm:prSet presAssocID="{DD8DF398-2960-4EA4-AE6F-84FEECA7E473}" presName="Name64" presStyleLbl="parChTrans1D3" presStyleIdx="1" presStyleCnt="3"/>
      <dgm:spPr/>
      <dgm:t>
        <a:bodyPr/>
        <a:lstStyle/>
        <a:p>
          <a:endParaRPr lang="en-US"/>
        </a:p>
      </dgm:t>
    </dgm:pt>
    <dgm:pt modelId="{061FC2AE-5BB5-4DD2-9AC4-5EC649B1A6A3}" type="pres">
      <dgm:prSet presAssocID="{3B105203-01AE-4792-AD87-316B2075A4E5}" presName="hierRoot2" presStyleCnt="0">
        <dgm:presLayoutVars>
          <dgm:hierBranch val="init"/>
        </dgm:presLayoutVars>
      </dgm:prSet>
      <dgm:spPr/>
    </dgm:pt>
    <dgm:pt modelId="{B9D364C1-5A69-40A3-8B7A-170B00BAC943}" type="pres">
      <dgm:prSet presAssocID="{3B105203-01AE-4792-AD87-316B2075A4E5}" presName="rootComposite" presStyleCnt="0"/>
      <dgm:spPr/>
    </dgm:pt>
    <dgm:pt modelId="{816A9944-E1E6-4D1B-A4BB-6A55184407C8}" type="pres">
      <dgm:prSet presAssocID="{3B105203-01AE-4792-AD87-316B2075A4E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859D26-DED6-421E-B2C0-74E3CE6C9181}" type="pres">
      <dgm:prSet presAssocID="{3B105203-01AE-4792-AD87-316B2075A4E5}" presName="rootConnector" presStyleLbl="node3" presStyleIdx="1" presStyleCnt="3"/>
      <dgm:spPr/>
      <dgm:t>
        <a:bodyPr/>
        <a:lstStyle/>
        <a:p>
          <a:endParaRPr lang="en-US"/>
        </a:p>
      </dgm:t>
    </dgm:pt>
    <dgm:pt modelId="{2F7BE063-C7F6-4C49-89DD-57E27D66D995}" type="pres">
      <dgm:prSet presAssocID="{3B105203-01AE-4792-AD87-316B2075A4E5}" presName="hierChild4" presStyleCnt="0"/>
      <dgm:spPr/>
    </dgm:pt>
    <dgm:pt modelId="{07F95E5C-7F97-4479-8EFF-86D9489F7BEF}" type="pres">
      <dgm:prSet presAssocID="{D1EBC88E-6334-4D5E-B206-5D41D12DBC15}" presName="Name64" presStyleLbl="parChTrans1D4" presStyleIdx="3" presStyleCnt="9"/>
      <dgm:spPr/>
      <dgm:t>
        <a:bodyPr/>
        <a:lstStyle/>
        <a:p>
          <a:endParaRPr lang="en-US"/>
        </a:p>
      </dgm:t>
    </dgm:pt>
    <dgm:pt modelId="{7A4E699B-F7FF-4D4C-8DDC-4D608669CE82}" type="pres">
      <dgm:prSet presAssocID="{1E9FB8B9-A037-403A-A5B2-8D22EBEBFDD9}" presName="hierRoot2" presStyleCnt="0">
        <dgm:presLayoutVars>
          <dgm:hierBranch val="init"/>
        </dgm:presLayoutVars>
      </dgm:prSet>
      <dgm:spPr/>
    </dgm:pt>
    <dgm:pt modelId="{41B76148-9B07-4E88-9FA4-C33ABB76812D}" type="pres">
      <dgm:prSet presAssocID="{1E9FB8B9-A037-403A-A5B2-8D22EBEBFDD9}" presName="rootComposite" presStyleCnt="0"/>
      <dgm:spPr/>
    </dgm:pt>
    <dgm:pt modelId="{045E9B94-06C6-4C4D-820E-F02A3B11579A}" type="pres">
      <dgm:prSet presAssocID="{1E9FB8B9-A037-403A-A5B2-8D22EBEBFDD9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D193DD-AFEC-429E-91D2-57349364D4E3}" type="pres">
      <dgm:prSet presAssocID="{1E9FB8B9-A037-403A-A5B2-8D22EBEBFDD9}" presName="rootConnector" presStyleLbl="node4" presStyleIdx="3" presStyleCnt="9"/>
      <dgm:spPr/>
      <dgm:t>
        <a:bodyPr/>
        <a:lstStyle/>
        <a:p>
          <a:endParaRPr lang="en-US"/>
        </a:p>
      </dgm:t>
    </dgm:pt>
    <dgm:pt modelId="{619F4087-8D53-4162-A54A-B19AE69CEB2C}" type="pres">
      <dgm:prSet presAssocID="{1E9FB8B9-A037-403A-A5B2-8D22EBEBFDD9}" presName="hierChild4" presStyleCnt="0"/>
      <dgm:spPr/>
    </dgm:pt>
    <dgm:pt modelId="{4B7D8460-AD85-4F85-9797-19C332F81FC2}" type="pres">
      <dgm:prSet presAssocID="{24F9A187-FAB7-4116-963C-3D51E76CCF49}" presName="Name64" presStyleLbl="parChTrans1D4" presStyleIdx="4" presStyleCnt="9"/>
      <dgm:spPr/>
      <dgm:t>
        <a:bodyPr/>
        <a:lstStyle/>
        <a:p>
          <a:endParaRPr lang="en-US"/>
        </a:p>
      </dgm:t>
    </dgm:pt>
    <dgm:pt modelId="{434BAEDD-B571-49C0-8BC8-5CCC7F89D211}" type="pres">
      <dgm:prSet presAssocID="{80F7C115-218D-4B46-A02E-F361311F8D24}" presName="hierRoot2" presStyleCnt="0">
        <dgm:presLayoutVars>
          <dgm:hierBranch val="init"/>
        </dgm:presLayoutVars>
      </dgm:prSet>
      <dgm:spPr/>
    </dgm:pt>
    <dgm:pt modelId="{726DD058-878A-4C9A-B406-25E056C28E75}" type="pres">
      <dgm:prSet presAssocID="{80F7C115-218D-4B46-A02E-F361311F8D24}" presName="rootComposite" presStyleCnt="0"/>
      <dgm:spPr/>
    </dgm:pt>
    <dgm:pt modelId="{D3D2C004-A835-42D5-AC22-CD4CFC1F1CF1}" type="pres">
      <dgm:prSet presAssocID="{80F7C115-218D-4B46-A02E-F361311F8D24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551E63-778E-4E55-A435-29BFCC0CCBE5}" type="pres">
      <dgm:prSet presAssocID="{80F7C115-218D-4B46-A02E-F361311F8D24}" presName="rootConnector" presStyleLbl="node4" presStyleIdx="4" presStyleCnt="9"/>
      <dgm:spPr/>
      <dgm:t>
        <a:bodyPr/>
        <a:lstStyle/>
        <a:p>
          <a:endParaRPr lang="en-US"/>
        </a:p>
      </dgm:t>
    </dgm:pt>
    <dgm:pt modelId="{87D9E09D-D5AD-4D7C-8932-76D5058B16C1}" type="pres">
      <dgm:prSet presAssocID="{80F7C115-218D-4B46-A02E-F361311F8D24}" presName="hierChild4" presStyleCnt="0"/>
      <dgm:spPr/>
    </dgm:pt>
    <dgm:pt modelId="{40BC68FB-7826-4C79-8164-7F957CE54AB4}" type="pres">
      <dgm:prSet presAssocID="{C7107401-B56A-4ECF-985C-0708C13E5E82}" presName="Name64" presStyleLbl="parChTrans1D4" presStyleIdx="5" presStyleCnt="9"/>
      <dgm:spPr/>
      <dgm:t>
        <a:bodyPr/>
        <a:lstStyle/>
        <a:p>
          <a:endParaRPr lang="en-US"/>
        </a:p>
      </dgm:t>
    </dgm:pt>
    <dgm:pt modelId="{54713590-5529-4F81-9765-AC37624407FD}" type="pres">
      <dgm:prSet presAssocID="{A8696704-CB27-46E0-95DE-F18F5F58AD66}" presName="hierRoot2" presStyleCnt="0">
        <dgm:presLayoutVars>
          <dgm:hierBranch val="init"/>
        </dgm:presLayoutVars>
      </dgm:prSet>
      <dgm:spPr/>
    </dgm:pt>
    <dgm:pt modelId="{694F3ED8-1C9B-474A-8595-A0F7A2940EE1}" type="pres">
      <dgm:prSet presAssocID="{A8696704-CB27-46E0-95DE-F18F5F58AD66}" presName="rootComposite" presStyleCnt="0"/>
      <dgm:spPr/>
    </dgm:pt>
    <dgm:pt modelId="{95B2EFC1-DA88-4462-8165-E1E3CCA4D2FD}" type="pres">
      <dgm:prSet presAssocID="{A8696704-CB27-46E0-95DE-F18F5F58AD66}" presName="rootText" presStyleLbl="node4" presStyleIdx="5" presStyleCnt="9" custLinFactNeighborX="85" custLinFactNeighborY="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37BD61-CEB3-49A1-938A-988A11D541C2}" type="pres">
      <dgm:prSet presAssocID="{A8696704-CB27-46E0-95DE-F18F5F58AD66}" presName="rootConnector" presStyleLbl="node4" presStyleIdx="5" presStyleCnt="9"/>
      <dgm:spPr/>
      <dgm:t>
        <a:bodyPr/>
        <a:lstStyle/>
        <a:p>
          <a:endParaRPr lang="en-US"/>
        </a:p>
      </dgm:t>
    </dgm:pt>
    <dgm:pt modelId="{0A6B3767-4777-4FA0-929B-76313027F659}" type="pres">
      <dgm:prSet presAssocID="{A8696704-CB27-46E0-95DE-F18F5F58AD66}" presName="hierChild4" presStyleCnt="0"/>
      <dgm:spPr/>
    </dgm:pt>
    <dgm:pt modelId="{CDAAABBE-ACAB-495E-AA43-F31960D19A41}" type="pres">
      <dgm:prSet presAssocID="{A8696704-CB27-46E0-95DE-F18F5F58AD66}" presName="hierChild5" presStyleCnt="0"/>
      <dgm:spPr/>
    </dgm:pt>
    <dgm:pt modelId="{D149A749-AA06-43E6-B417-B450D4D03497}" type="pres">
      <dgm:prSet presAssocID="{80F7C115-218D-4B46-A02E-F361311F8D24}" presName="hierChild5" presStyleCnt="0"/>
      <dgm:spPr/>
    </dgm:pt>
    <dgm:pt modelId="{C52B261A-ED97-46FF-B950-00E6CF602BF5}" type="pres">
      <dgm:prSet presAssocID="{1E9FB8B9-A037-403A-A5B2-8D22EBEBFDD9}" presName="hierChild5" presStyleCnt="0"/>
      <dgm:spPr/>
    </dgm:pt>
    <dgm:pt modelId="{EA653668-A46B-48E7-AAE6-EA9EF903D0B4}" type="pres">
      <dgm:prSet presAssocID="{3B105203-01AE-4792-AD87-316B2075A4E5}" presName="hierChild5" presStyleCnt="0"/>
      <dgm:spPr/>
    </dgm:pt>
    <dgm:pt modelId="{CB384A8E-B932-4FD9-A230-2C01905C6E7B}" type="pres">
      <dgm:prSet presAssocID="{1059F1C7-2508-48D8-9B70-2BA63D2E97D9}" presName="hierChild5" presStyleCnt="0"/>
      <dgm:spPr/>
    </dgm:pt>
    <dgm:pt modelId="{D1297629-08FE-448A-B4AC-E522366ABF57}" type="pres">
      <dgm:prSet presAssocID="{1AF4E007-954A-4C87-9ACD-4BC7911BFDE1}" presName="Name64" presStyleLbl="parChTrans1D2" presStyleIdx="2" presStyleCnt="3"/>
      <dgm:spPr/>
      <dgm:t>
        <a:bodyPr/>
        <a:lstStyle/>
        <a:p>
          <a:endParaRPr lang="en-US"/>
        </a:p>
      </dgm:t>
    </dgm:pt>
    <dgm:pt modelId="{EA6119F8-DDB7-4FB4-BA6F-EA8CAFAFF243}" type="pres">
      <dgm:prSet presAssocID="{4B3781EF-8C4D-4924-8A69-A2B9956A7A30}" presName="hierRoot2" presStyleCnt="0">
        <dgm:presLayoutVars>
          <dgm:hierBranch val="init"/>
        </dgm:presLayoutVars>
      </dgm:prSet>
      <dgm:spPr/>
    </dgm:pt>
    <dgm:pt modelId="{331D4CF2-49C6-47EB-AC5B-1F7EE12EE4FC}" type="pres">
      <dgm:prSet presAssocID="{4B3781EF-8C4D-4924-8A69-A2B9956A7A30}" presName="rootComposite" presStyleCnt="0"/>
      <dgm:spPr/>
    </dgm:pt>
    <dgm:pt modelId="{B40DF50A-6316-44B1-986D-B09795FCFDA8}" type="pres">
      <dgm:prSet presAssocID="{4B3781EF-8C4D-4924-8A69-A2B9956A7A3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36EE75-86D4-463C-BD5D-8E537249F103}" type="pres">
      <dgm:prSet presAssocID="{4B3781EF-8C4D-4924-8A69-A2B9956A7A30}" presName="rootConnector" presStyleLbl="node2" presStyleIdx="2" presStyleCnt="3"/>
      <dgm:spPr/>
      <dgm:t>
        <a:bodyPr/>
        <a:lstStyle/>
        <a:p>
          <a:endParaRPr lang="en-US"/>
        </a:p>
      </dgm:t>
    </dgm:pt>
    <dgm:pt modelId="{FC6FB6E1-2941-4F03-A167-BA835029A971}" type="pres">
      <dgm:prSet presAssocID="{4B3781EF-8C4D-4924-8A69-A2B9956A7A30}" presName="hierChild4" presStyleCnt="0"/>
      <dgm:spPr/>
    </dgm:pt>
    <dgm:pt modelId="{F08A6896-8E99-4F24-8820-3ED99AD74A6F}" type="pres">
      <dgm:prSet presAssocID="{56844375-92C4-4E50-A7EA-8532931271ED}" presName="Name64" presStyleLbl="parChTrans1D3" presStyleIdx="2" presStyleCnt="3"/>
      <dgm:spPr/>
      <dgm:t>
        <a:bodyPr/>
        <a:lstStyle/>
        <a:p>
          <a:endParaRPr lang="en-US"/>
        </a:p>
      </dgm:t>
    </dgm:pt>
    <dgm:pt modelId="{FF437ED7-8FFE-4A98-BDDA-0533EB836F01}" type="pres">
      <dgm:prSet presAssocID="{9FCF56F9-8025-4080-B0C1-15EBA2EBFD8D}" presName="hierRoot2" presStyleCnt="0">
        <dgm:presLayoutVars>
          <dgm:hierBranch val="init"/>
        </dgm:presLayoutVars>
      </dgm:prSet>
      <dgm:spPr/>
    </dgm:pt>
    <dgm:pt modelId="{6A12C436-A210-4FC6-B4CC-E2A336A1AEC0}" type="pres">
      <dgm:prSet presAssocID="{9FCF56F9-8025-4080-B0C1-15EBA2EBFD8D}" presName="rootComposite" presStyleCnt="0"/>
      <dgm:spPr/>
    </dgm:pt>
    <dgm:pt modelId="{A70AD72C-25F8-4125-A46E-7F4EC460F481}" type="pres">
      <dgm:prSet presAssocID="{9FCF56F9-8025-4080-B0C1-15EBA2EBFD8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114AA2-ADDA-4AEF-9095-63EAC931CC5F}" type="pres">
      <dgm:prSet presAssocID="{9FCF56F9-8025-4080-B0C1-15EBA2EBFD8D}" presName="rootConnector" presStyleLbl="node3" presStyleIdx="2" presStyleCnt="3"/>
      <dgm:spPr/>
      <dgm:t>
        <a:bodyPr/>
        <a:lstStyle/>
        <a:p>
          <a:endParaRPr lang="en-US"/>
        </a:p>
      </dgm:t>
    </dgm:pt>
    <dgm:pt modelId="{2C90FD74-129B-4794-B3B4-4D4B7D7BBF53}" type="pres">
      <dgm:prSet presAssocID="{9FCF56F9-8025-4080-B0C1-15EBA2EBFD8D}" presName="hierChild4" presStyleCnt="0"/>
      <dgm:spPr/>
    </dgm:pt>
    <dgm:pt modelId="{2422CCCA-3DE7-0D45-86D7-7840543BC66E}" type="pres">
      <dgm:prSet presAssocID="{AAA89772-413A-D647-841A-9BD0E41E34CE}" presName="Name64" presStyleLbl="parChTrans1D4" presStyleIdx="6" presStyleCnt="9"/>
      <dgm:spPr/>
      <dgm:t>
        <a:bodyPr/>
        <a:lstStyle/>
        <a:p>
          <a:endParaRPr lang="en-US"/>
        </a:p>
      </dgm:t>
    </dgm:pt>
    <dgm:pt modelId="{D17DE8A0-C35B-FB44-8C49-8E0C8101DCEC}" type="pres">
      <dgm:prSet presAssocID="{ABBF31B2-41D9-D54B-A887-F4087F0BE746}" presName="hierRoot2" presStyleCnt="0">
        <dgm:presLayoutVars>
          <dgm:hierBranch val="init"/>
        </dgm:presLayoutVars>
      </dgm:prSet>
      <dgm:spPr/>
    </dgm:pt>
    <dgm:pt modelId="{870D698C-491F-4B49-8986-585380E7591C}" type="pres">
      <dgm:prSet presAssocID="{ABBF31B2-41D9-D54B-A887-F4087F0BE746}" presName="rootComposite" presStyleCnt="0"/>
      <dgm:spPr/>
    </dgm:pt>
    <dgm:pt modelId="{702900E8-58E5-3C4E-9B03-C7EFF08792BB}" type="pres">
      <dgm:prSet presAssocID="{ABBF31B2-41D9-D54B-A887-F4087F0BE746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01F32E-2C94-8048-B7B9-B14406B8714D}" type="pres">
      <dgm:prSet presAssocID="{ABBF31B2-41D9-D54B-A887-F4087F0BE746}" presName="rootConnector" presStyleLbl="node4" presStyleIdx="6" presStyleCnt="9"/>
      <dgm:spPr/>
      <dgm:t>
        <a:bodyPr/>
        <a:lstStyle/>
        <a:p>
          <a:endParaRPr lang="en-US"/>
        </a:p>
      </dgm:t>
    </dgm:pt>
    <dgm:pt modelId="{F70228EE-D7DF-0349-9326-2988757B575A}" type="pres">
      <dgm:prSet presAssocID="{ABBF31B2-41D9-D54B-A887-F4087F0BE746}" presName="hierChild4" presStyleCnt="0"/>
      <dgm:spPr/>
    </dgm:pt>
    <dgm:pt modelId="{9FE4AB2C-3128-C64D-92E5-A42463E30715}" type="pres">
      <dgm:prSet presAssocID="{F445C026-3E44-B049-BE60-D70A5E882AEB}" presName="Name64" presStyleLbl="parChTrans1D4" presStyleIdx="7" presStyleCnt="9"/>
      <dgm:spPr/>
      <dgm:t>
        <a:bodyPr/>
        <a:lstStyle/>
        <a:p>
          <a:endParaRPr lang="en-US"/>
        </a:p>
      </dgm:t>
    </dgm:pt>
    <dgm:pt modelId="{F856EBB2-F886-E047-8454-4DF588C467DD}" type="pres">
      <dgm:prSet presAssocID="{FB8FB123-764F-2043-AD4E-309E40BA6901}" presName="hierRoot2" presStyleCnt="0">
        <dgm:presLayoutVars>
          <dgm:hierBranch val="init"/>
        </dgm:presLayoutVars>
      </dgm:prSet>
      <dgm:spPr/>
    </dgm:pt>
    <dgm:pt modelId="{FB138BAE-39CF-D542-9E1A-9988A4CDE34F}" type="pres">
      <dgm:prSet presAssocID="{FB8FB123-764F-2043-AD4E-309E40BA6901}" presName="rootComposite" presStyleCnt="0"/>
      <dgm:spPr/>
    </dgm:pt>
    <dgm:pt modelId="{779E5511-5938-0544-B696-8A9B37827EDE}" type="pres">
      <dgm:prSet presAssocID="{FB8FB123-764F-2043-AD4E-309E40BA6901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B50AF-3EF7-BC45-902A-F49E8988E667}" type="pres">
      <dgm:prSet presAssocID="{FB8FB123-764F-2043-AD4E-309E40BA6901}" presName="rootConnector" presStyleLbl="node4" presStyleIdx="7" presStyleCnt="9"/>
      <dgm:spPr/>
      <dgm:t>
        <a:bodyPr/>
        <a:lstStyle/>
        <a:p>
          <a:endParaRPr lang="en-US"/>
        </a:p>
      </dgm:t>
    </dgm:pt>
    <dgm:pt modelId="{091CE79C-B7AD-5247-A472-41A59E2C7D1D}" type="pres">
      <dgm:prSet presAssocID="{FB8FB123-764F-2043-AD4E-309E40BA6901}" presName="hierChild4" presStyleCnt="0"/>
      <dgm:spPr/>
    </dgm:pt>
    <dgm:pt modelId="{8B087E41-65EE-0B4A-8D82-75F00F109E28}" type="pres">
      <dgm:prSet presAssocID="{7673F0BF-A7EF-E844-B82A-0EC970472B8A}" presName="Name64" presStyleLbl="parChTrans1D4" presStyleIdx="8" presStyleCnt="9"/>
      <dgm:spPr/>
      <dgm:t>
        <a:bodyPr/>
        <a:lstStyle/>
        <a:p>
          <a:endParaRPr lang="en-US"/>
        </a:p>
      </dgm:t>
    </dgm:pt>
    <dgm:pt modelId="{0EE1BB00-653F-E34A-915A-6AB621C925E1}" type="pres">
      <dgm:prSet presAssocID="{1B7ECC0A-C35E-3642-A845-7C7F540BE15F}" presName="hierRoot2" presStyleCnt="0">
        <dgm:presLayoutVars>
          <dgm:hierBranch val="init"/>
        </dgm:presLayoutVars>
      </dgm:prSet>
      <dgm:spPr/>
    </dgm:pt>
    <dgm:pt modelId="{85DD5686-4613-B948-90A7-017943A1C960}" type="pres">
      <dgm:prSet presAssocID="{1B7ECC0A-C35E-3642-A845-7C7F540BE15F}" presName="rootComposite" presStyleCnt="0"/>
      <dgm:spPr/>
    </dgm:pt>
    <dgm:pt modelId="{D965320C-429E-CF4B-9E2E-B617CEABFBA1}" type="pres">
      <dgm:prSet presAssocID="{1B7ECC0A-C35E-3642-A845-7C7F540BE15F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D9563B-85D5-2142-86E4-9DF2AD1B53E6}" type="pres">
      <dgm:prSet presAssocID="{1B7ECC0A-C35E-3642-A845-7C7F540BE15F}" presName="rootConnector" presStyleLbl="node4" presStyleIdx="8" presStyleCnt="9"/>
      <dgm:spPr/>
      <dgm:t>
        <a:bodyPr/>
        <a:lstStyle/>
        <a:p>
          <a:endParaRPr lang="en-US"/>
        </a:p>
      </dgm:t>
    </dgm:pt>
    <dgm:pt modelId="{4A45B354-E15A-BF40-8D4B-44A9A2385E63}" type="pres">
      <dgm:prSet presAssocID="{1B7ECC0A-C35E-3642-A845-7C7F540BE15F}" presName="hierChild4" presStyleCnt="0"/>
      <dgm:spPr/>
    </dgm:pt>
    <dgm:pt modelId="{0F56C568-8B70-DB4F-A5A0-71B5F6D5554B}" type="pres">
      <dgm:prSet presAssocID="{1B7ECC0A-C35E-3642-A845-7C7F540BE15F}" presName="hierChild5" presStyleCnt="0"/>
      <dgm:spPr/>
    </dgm:pt>
    <dgm:pt modelId="{F44A8F07-7CF9-AF49-9143-244AB20DBBC7}" type="pres">
      <dgm:prSet presAssocID="{FB8FB123-764F-2043-AD4E-309E40BA6901}" presName="hierChild5" presStyleCnt="0"/>
      <dgm:spPr/>
    </dgm:pt>
    <dgm:pt modelId="{EE468A02-FAE7-824C-980F-61249DA5325C}" type="pres">
      <dgm:prSet presAssocID="{ABBF31B2-41D9-D54B-A887-F4087F0BE746}" presName="hierChild5" presStyleCnt="0"/>
      <dgm:spPr/>
    </dgm:pt>
    <dgm:pt modelId="{3E6D963E-07C9-4CED-94C5-5021CEDAFC47}" type="pres">
      <dgm:prSet presAssocID="{9FCF56F9-8025-4080-B0C1-15EBA2EBFD8D}" presName="hierChild5" presStyleCnt="0"/>
      <dgm:spPr/>
    </dgm:pt>
    <dgm:pt modelId="{98633956-5D77-4DA0-B5FC-8A7041C3CD47}" type="pres">
      <dgm:prSet presAssocID="{4B3781EF-8C4D-4924-8A69-A2B9956A7A30}" presName="hierChild5" presStyleCnt="0"/>
      <dgm:spPr/>
    </dgm:pt>
    <dgm:pt modelId="{D4C0554F-0B31-499D-8824-F13F1EFB2A47}" type="pres">
      <dgm:prSet presAssocID="{201F644A-A593-437F-807C-C0FC8381117E}" presName="hierChild3" presStyleCnt="0"/>
      <dgm:spPr/>
    </dgm:pt>
  </dgm:ptLst>
  <dgm:cxnLst>
    <dgm:cxn modelId="{D4D24BED-2E62-954F-B597-CF5150E4A9A2}" type="presOf" srcId="{1B7ECC0A-C35E-3642-A845-7C7F540BE15F}" destId="{42D9563B-85D5-2142-86E4-9DF2AD1B53E6}" srcOrd="1" destOrd="0" presId="urn:microsoft.com/office/officeart/2009/3/layout/HorizontalOrganizationChart"/>
    <dgm:cxn modelId="{5E33094A-9925-7647-9738-761D8B19227D}" type="presOf" srcId="{79281554-9A41-4A01-9989-E0E1BC7BF2CA}" destId="{DC500066-4D42-4B29-8376-B5DF4DF8A669}" srcOrd="1" destOrd="0" presId="urn:microsoft.com/office/officeart/2009/3/layout/HorizontalOrganizationChart"/>
    <dgm:cxn modelId="{7E0130BF-A2D4-A043-AF1B-BEA6C2993DEC}" type="presOf" srcId="{DD8DF398-2960-4EA4-AE6F-84FEECA7E473}" destId="{0F9C78C1-F38D-4011-A0A0-D1933E61AD63}" srcOrd="0" destOrd="0" presId="urn:microsoft.com/office/officeart/2009/3/layout/HorizontalOrganizationChart"/>
    <dgm:cxn modelId="{098EC435-9F05-40DB-B54D-53951B3A2932}" srcId="{201F644A-A593-437F-807C-C0FC8381117E}" destId="{4B3781EF-8C4D-4924-8A69-A2B9956A7A30}" srcOrd="2" destOrd="0" parTransId="{1AF4E007-954A-4C87-9ACD-4BC7911BFDE1}" sibTransId="{5B17BAD1-5FD2-45FB-B071-CFF419D37BB0}"/>
    <dgm:cxn modelId="{E31BDF88-2F91-B840-844E-4C561D77DFF4}" type="presOf" srcId="{1059F1C7-2508-48D8-9B70-2BA63D2E97D9}" destId="{B96480DF-1B11-4706-ACAA-0ED84C85D0B5}" srcOrd="0" destOrd="0" presId="urn:microsoft.com/office/officeart/2009/3/layout/HorizontalOrganizationChart"/>
    <dgm:cxn modelId="{B40C8714-0714-C84A-B4D6-1647A9C2D1FE}" type="presOf" srcId="{DAF876E6-F852-4E5C-BCCB-4F6BDA626608}" destId="{8AF5DB96-D449-4DF4-A8A5-9EA64493E392}" srcOrd="0" destOrd="0" presId="urn:microsoft.com/office/officeart/2009/3/layout/HorizontalOrganizationChart"/>
    <dgm:cxn modelId="{D8D1DA48-10DF-DA44-89BE-06241DAED183}" type="presOf" srcId="{1E9FB8B9-A037-403A-A5B2-8D22EBEBFDD9}" destId="{8BD193DD-AFEC-429E-91D2-57349364D4E3}" srcOrd="1" destOrd="0" presId="urn:microsoft.com/office/officeart/2009/3/layout/HorizontalOrganizationChart"/>
    <dgm:cxn modelId="{30BE8A81-7B98-F042-8C60-94E8719344E1}" type="presOf" srcId="{35471270-7C42-4135-AF02-548E4D4C628F}" destId="{ADF29B7C-867C-4CA2-8745-DC162F926DFA}" srcOrd="0" destOrd="0" presId="urn:microsoft.com/office/officeart/2009/3/layout/HorizontalOrganizationChart"/>
    <dgm:cxn modelId="{2A7518C1-D4EF-ED4B-9F82-2CF0DFCFDA93}" type="presOf" srcId="{1AF4E007-954A-4C87-9ACD-4BC7911BFDE1}" destId="{D1297629-08FE-448A-B4AC-E522366ABF57}" srcOrd="0" destOrd="0" presId="urn:microsoft.com/office/officeart/2009/3/layout/HorizontalOrganizationChart"/>
    <dgm:cxn modelId="{CA7CD2B2-390D-FF47-B283-8F27B401FEBB}" type="presOf" srcId="{201F644A-A593-437F-807C-C0FC8381117E}" destId="{D63FF80D-9DA3-442C-ADAE-4A2C23CA9A3B}" srcOrd="1" destOrd="0" presId="urn:microsoft.com/office/officeart/2009/3/layout/HorizontalOrganizationChart"/>
    <dgm:cxn modelId="{8B674933-31B7-1B4E-B9C3-E80DE35E6151}" type="presOf" srcId="{9AADEEEC-30D8-4663-9E74-8D077C1DF948}" destId="{3DD48502-4778-4E8F-B049-34557AF0FD00}" srcOrd="0" destOrd="0" presId="urn:microsoft.com/office/officeart/2009/3/layout/HorizontalOrganizationChart"/>
    <dgm:cxn modelId="{B78831D3-D362-4A89-9C3A-3004A65DB6C7}" srcId="{B6C3FE7A-6978-446E-84D8-2956C2E1DFA3}" destId="{6967CA0E-73AE-4D98-91E9-6BE61768FF16}" srcOrd="0" destOrd="0" parTransId="{879F88F4-0147-4845-8F6B-FECCE4C03382}" sibTransId="{5DF51C1A-6423-430E-842C-FDC18F857A16}"/>
    <dgm:cxn modelId="{EE0DA88B-C1D0-174B-A100-DDD61C2FBB61}" type="presOf" srcId="{2DCB8FB6-9CA9-4400-99A4-AABCDA015BF2}" destId="{EC2B4847-2B63-429B-B9EC-CE7711D81BC3}" srcOrd="0" destOrd="0" presId="urn:microsoft.com/office/officeart/2009/3/layout/HorizontalOrganizationChart"/>
    <dgm:cxn modelId="{94AEA820-930C-7449-B21B-CECCA45E0446}" type="presOf" srcId="{1B7ECC0A-C35E-3642-A845-7C7F540BE15F}" destId="{D965320C-429E-CF4B-9E2E-B617CEABFBA1}" srcOrd="0" destOrd="0" presId="urn:microsoft.com/office/officeart/2009/3/layout/HorizontalOrganizationChart"/>
    <dgm:cxn modelId="{7F64C025-E886-AE4A-A1E1-3FD4912CC5F8}" type="presOf" srcId="{9AADEEEC-30D8-4663-9E74-8D077C1DF948}" destId="{A5A1037A-05EC-47B7-AA83-49E7BC79A510}" srcOrd="1" destOrd="0" presId="urn:microsoft.com/office/officeart/2009/3/layout/HorizontalOrganizationChart"/>
    <dgm:cxn modelId="{B6817A75-070E-F541-B25D-212A3638AD10}" type="presOf" srcId="{A410E870-8594-4B0C-802F-1A78D2156E31}" destId="{A901AFC7-5481-4088-8780-5E5F8A69B506}" srcOrd="0" destOrd="0" presId="urn:microsoft.com/office/officeart/2009/3/layout/HorizontalOrganizationChart"/>
    <dgm:cxn modelId="{28FA4B35-8C86-46C8-91BA-C8A9C53E54DA}" srcId="{1E9FB8B9-A037-403A-A5B2-8D22EBEBFDD9}" destId="{80F7C115-218D-4B46-A02E-F361311F8D24}" srcOrd="0" destOrd="0" parTransId="{24F9A187-FAB7-4116-963C-3D51E76CCF49}" sibTransId="{C4E75F9C-0CAC-4636-A690-D092F2B07318}"/>
    <dgm:cxn modelId="{ACB87001-98BC-6042-B063-5C7FD7B8B35E}" type="presOf" srcId="{9FCF56F9-8025-4080-B0C1-15EBA2EBFD8D}" destId="{2A114AA2-ADDA-4AEF-9095-63EAC931CC5F}" srcOrd="1" destOrd="0" presId="urn:microsoft.com/office/officeart/2009/3/layout/HorizontalOrganizationChart"/>
    <dgm:cxn modelId="{350F2206-4E0D-7E4F-A87F-324839771F20}" type="presOf" srcId="{3B105203-01AE-4792-AD87-316B2075A4E5}" destId="{AE859D26-DED6-421E-B2C0-74E3CE6C9181}" srcOrd="1" destOrd="0" presId="urn:microsoft.com/office/officeart/2009/3/layout/HorizontalOrganizationChart"/>
    <dgm:cxn modelId="{C14ACB80-CFCA-44DE-B8CE-B3C4BB007AAC}" srcId="{201F644A-A593-437F-807C-C0FC8381117E}" destId="{B6C3FE7A-6978-446E-84D8-2956C2E1DFA3}" srcOrd="0" destOrd="0" parTransId="{2DCB8FB6-9CA9-4400-99A4-AABCDA015BF2}" sibTransId="{6049332A-D335-4674-A5C5-010691328E57}"/>
    <dgm:cxn modelId="{56D4B0DB-F763-9E4F-BC3E-9925F6DB222E}" type="presOf" srcId="{24F9A187-FAB7-4116-963C-3D51E76CCF49}" destId="{4B7D8460-AD85-4F85-9797-19C332F81FC2}" srcOrd="0" destOrd="0" presId="urn:microsoft.com/office/officeart/2009/3/layout/HorizontalOrganizationChart"/>
    <dgm:cxn modelId="{4B5FF4D8-65A2-2D41-AFA1-D18A6AC32DD3}" type="presOf" srcId="{80F7C115-218D-4B46-A02E-F361311F8D24}" destId="{AF551E63-778E-4E55-A435-29BFCC0CCBE5}" srcOrd="1" destOrd="0" presId="urn:microsoft.com/office/officeart/2009/3/layout/HorizontalOrganizationChart"/>
    <dgm:cxn modelId="{0287C760-DA7D-4744-80F3-0E37FC7492F2}" srcId="{79281554-9A41-4A01-9989-E0E1BC7BF2CA}" destId="{9AADEEEC-30D8-4663-9E74-8D077C1DF948}" srcOrd="0" destOrd="0" parTransId="{35471270-7C42-4135-AF02-548E4D4C628F}" sibTransId="{0A269F33-33D0-4FDE-A711-CCC1948DFEC1}"/>
    <dgm:cxn modelId="{21AD314B-9909-E746-83DA-701B66C9D821}" type="presOf" srcId="{FB8FB123-764F-2043-AD4E-309E40BA6901}" destId="{779E5511-5938-0544-B696-8A9B37827EDE}" srcOrd="0" destOrd="0" presId="urn:microsoft.com/office/officeart/2009/3/layout/HorizontalOrganizationChart"/>
    <dgm:cxn modelId="{767ECDBC-F7D8-4DAC-A5A9-06685BFE0291}" srcId="{201F644A-A593-437F-807C-C0FC8381117E}" destId="{1059F1C7-2508-48D8-9B70-2BA63D2E97D9}" srcOrd="1" destOrd="0" parTransId="{DAF876E6-F852-4E5C-BCCB-4F6BDA626608}" sibTransId="{8ED4A409-98F0-42D7-8BA9-B882C1D4D31E}"/>
    <dgm:cxn modelId="{AC66E381-4497-B44A-9F8B-5660895A8953}" type="presOf" srcId="{FB8FB123-764F-2043-AD4E-309E40BA6901}" destId="{E89B50AF-3EF7-BC45-902A-F49E8988E667}" srcOrd="1" destOrd="0" presId="urn:microsoft.com/office/officeart/2009/3/layout/HorizontalOrganizationChart"/>
    <dgm:cxn modelId="{954B6C7B-9E47-E942-9F6F-6391C45353C5}" type="presOf" srcId="{4B3781EF-8C4D-4924-8A69-A2B9956A7A30}" destId="{B40DF50A-6316-44B1-986D-B09795FCFDA8}" srcOrd="0" destOrd="0" presId="urn:microsoft.com/office/officeart/2009/3/layout/HorizontalOrganizationChart"/>
    <dgm:cxn modelId="{B6021866-CEFE-1142-8A9E-6DBE9C24BEBA}" type="presOf" srcId="{80F7C115-218D-4B46-A02E-F361311F8D24}" destId="{D3D2C004-A835-42D5-AC22-CD4CFC1F1CF1}" srcOrd="0" destOrd="0" presId="urn:microsoft.com/office/officeart/2009/3/layout/HorizontalOrganizationChart"/>
    <dgm:cxn modelId="{277B1774-0F07-4136-A481-88FE54889F10}" srcId="{80F7C115-218D-4B46-A02E-F361311F8D24}" destId="{A8696704-CB27-46E0-95DE-F18F5F58AD66}" srcOrd="0" destOrd="0" parTransId="{C7107401-B56A-4ECF-985C-0708C13E5E82}" sibTransId="{ECD544DF-5934-48F8-A939-B86526D796F3}"/>
    <dgm:cxn modelId="{F6C51409-3820-414D-833B-7575E392B22A}" type="presOf" srcId="{6967CA0E-73AE-4D98-91E9-6BE61768FF16}" destId="{866C532A-1D32-473A-B9F3-A1BA56105058}" srcOrd="1" destOrd="0" presId="urn:microsoft.com/office/officeart/2009/3/layout/HorizontalOrganizationChart"/>
    <dgm:cxn modelId="{47D78518-1B20-4143-A2A7-5046915DF0C6}" type="presOf" srcId="{C7107401-B56A-4ECF-985C-0708C13E5E82}" destId="{40BC68FB-7826-4C79-8164-7F957CE54AB4}" srcOrd="0" destOrd="0" presId="urn:microsoft.com/office/officeart/2009/3/layout/HorizontalOrganizationChart"/>
    <dgm:cxn modelId="{431C4B6F-D870-8245-AEFF-4D8154294699}" type="presOf" srcId="{AAA89772-413A-D647-841A-9BD0E41E34CE}" destId="{2422CCCA-3DE7-0D45-86D7-7840543BC66E}" srcOrd="0" destOrd="0" presId="urn:microsoft.com/office/officeart/2009/3/layout/HorizontalOrganizationChart"/>
    <dgm:cxn modelId="{994CF082-678B-4195-B101-C4BF686FE145}" srcId="{4B3781EF-8C4D-4924-8A69-A2B9956A7A30}" destId="{9FCF56F9-8025-4080-B0C1-15EBA2EBFD8D}" srcOrd="0" destOrd="0" parTransId="{56844375-92C4-4E50-A7EA-8532931271ED}" sibTransId="{EABF95FC-0FAC-4616-827F-95DB9BA59112}"/>
    <dgm:cxn modelId="{CF9C2D79-4EAC-794B-8FCC-D9595618806D}" type="presOf" srcId="{D28FE4D9-4D2A-4A45-B99E-2828A440BEB3}" destId="{236B6F5A-90C2-46D1-89C5-6C13B7E29BA5}" srcOrd="0" destOrd="0" presId="urn:microsoft.com/office/officeart/2009/3/layout/HorizontalOrganizationChart"/>
    <dgm:cxn modelId="{B545000B-DF1A-4670-9A70-ACAA29322675}" srcId="{3B105203-01AE-4792-AD87-316B2075A4E5}" destId="{1E9FB8B9-A037-403A-A5B2-8D22EBEBFDD9}" srcOrd="0" destOrd="0" parTransId="{D1EBC88E-6334-4D5E-B206-5D41D12DBC15}" sibTransId="{76DC8399-9B55-4B35-8243-A69016CE50AE}"/>
    <dgm:cxn modelId="{C15690CE-B6E0-4FCF-9F5E-977B1E131D4C}" srcId="{6967CA0E-73AE-4D98-91E9-6BE61768FF16}" destId="{79281554-9A41-4A01-9989-E0E1BC7BF2CA}" srcOrd="0" destOrd="0" parTransId="{A410E870-8594-4B0C-802F-1A78D2156E31}" sibTransId="{A3B7B7A0-9D99-4C4C-A829-76A6E4499054}"/>
    <dgm:cxn modelId="{00839F54-92A0-724F-B677-0624227BFB43}" type="presOf" srcId="{1E9FB8B9-A037-403A-A5B2-8D22EBEBFDD9}" destId="{045E9B94-06C6-4C4D-820E-F02A3B11579A}" srcOrd="0" destOrd="0" presId="urn:microsoft.com/office/officeart/2009/3/layout/HorizontalOrganizationChart"/>
    <dgm:cxn modelId="{DF875A10-7EE0-B34F-AC63-5FCEC4781E99}" type="presOf" srcId="{219F838E-CF4A-410B-BF66-80F9D0BC223C}" destId="{BBB74A4B-72BE-41E0-B4B6-9816DA04A19E}" srcOrd="0" destOrd="0" presId="urn:microsoft.com/office/officeart/2009/3/layout/HorizontalOrganizationChart"/>
    <dgm:cxn modelId="{E0D07106-4834-EA4B-A8C8-27896BA9ACE4}" type="presOf" srcId="{25165143-C366-4092-9A4C-A063B3B5C960}" destId="{B9D2B172-8497-48D9-BC11-918293C432CB}" srcOrd="0" destOrd="0" presId="urn:microsoft.com/office/officeart/2009/3/layout/HorizontalOrganizationChart"/>
    <dgm:cxn modelId="{47001760-7EFA-884F-9077-6D09E916D5E6}" type="presOf" srcId="{3B105203-01AE-4792-AD87-316B2075A4E5}" destId="{816A9944-E1E6-4D1B-A4BB-6A55184407C8}" srcOrd="0" destOrd="0" presId="urn:microsoft.com/office/officeart/2009/3/layout/HorizontalOrganizationChart"/>
    <dgm:cxn modelId="{5582F9E3-FA0F-8042-B3E7-E8D5D737B020}" type="presOf" srcId="{D1EBC88E-6334-4D5E-B206-5D41D12DBC15}" destId="{07F95E5C-7F97-4479-8EFF-86D9489F7BEF}" srcOrd="0" destOrd="0" presId="urn:microsoft.com/office/officeart/2009/3/layout/HorizontalOrganizationChart"/>
    <dgm:cxn modelId="{79140CAF-E7C4-734E-A6FF-7F513B9158BB}" type="presOf" srcId="{7673F0BF-A7EF-E844-B82A-0EC970472B8A}" destId="{8B087E41-65EE-0B4A-8D82-75F00F109E28}" srcOrd="0" destOrd="0" presId="urn:microsoft.com/office/officeart/2009/3/layout/HorizontalOrganizationChart"/>
    <dgm:cxn modelId="{B82C99FD-C125-6A4A-9CCE-A9CDE9986634}" type="presOf" srcId="{A8696704-CB27-46E0-95DE-F18F5F58AD66}" destId="{95B2EFC1-DA88-4462-8165-E1E3CCA4D2FD}" srcOrd="0" destOrd="0" presId="urn:microsoft.com/office/officeart/2009/3/layout/HorizontalOrganizationChart"/>
    <dgm:cxn modelId="{7DE9F8FD-83BE-224C-977F-E2DAD2A85BBB}" srcId="{9FCF56F9-8025-4080-B0C1-15EBA2EBFD8D}" destId="{ABBF31B2-41D9-D54B-A887-F4087F0BE746}" srcOrd="0" destOrd="0" parTransId="{AAA89772-413A-D647-841A-9BD0E41E34CE}" sibTransId="{8E054DE2-AA26-9446-806C-1F2B8BA8ED9A}"/>
    <dgm:cxn modelId="{90449F26-068E-4F4C-B158-504DA3BD0B5E}" type="presOf" srcId="{4B3781EF-8C4D-4924-8A69-A2B9956A7A30}" destId="{AB36EE75-86D4-463C-BD5D-8E537249F103}" srcOrd="1" destOrd="0" presId="urn:microsoft.com/office/officeart/2009/3/layout/HorizontalOrganizationChart"/>
    <dgm:cxn modelId="{5ACF6F9F-6528-9340-8E3B-4314E4F58113}" type="presOf" srcId="{1059F1C7-2508-48D8-9B70-2BA63D2E97D9}" destId="{D396B668-1518-4D0C-BA6C-FFBFE2F578E9}" srcOrd="1" destOrd="0" presId="urn:microsoft.com/office/officeart/2009/3/layout/HorizontalOrganizationChart"/>
    <dgm:cxn modelId="{BD3056AF-85F2-E64C-B89E-754AC0E43B9C}" type="presOf" srcId="{A8696704-CB27-46E0-95DE-F18F5F58AD66}" destId="{0B37BD61-CEB3-49A1-938A-988A11D541C2}" srcOrd="1" destOrd="0" presId="urn:microsoft.com/office/officeart/2009/3/layout/HorizontalOrganizationChart"/>
    <dgm:cxn modelId="{F2914B8F-5BF5-A346-9E75-C448AF171A6A}" type="presOf" srcId="{25165143-C366-4092-9A4C-A063B3B5C960}" destId="{2A8090BB-B413-4012-972B-35AC3CDDC751}" srcOrd="1" destOrd="0" presId="urn:microsoft.com/office/officeart/2009/3/layout/HorizontalOrganizationChart"/>
    <dgm:cxn modelId="{7DDD2F73-3DB1-A947-A1DC-28327248E8D7}" type="presOf" srcId="{ABBF31B2-41D9-D54B-A887-F4087F0BE746}" destId="{702900E8-58E5-3C4E-9B03-C7EFF08792BB}" srcOrd="0" destOrd="0" presId="urn:microsoft.com/office/officeart/2009/3/layout/HorizontalOrganizationChart"/>
    <dgm:cxn modelId="{99648EF8-1179-4E59-A3A2-8F0A26FE496E}" srcId="{1059F1C7-2508-48D8-9B70-2BA63D2E97D9}" destId="{3B105203-01AE-4792-AD87-316B2075A4E5}" srcOrd="0" destOrd="0" parTransId="{DD8DF398-2960-4EA4-AE6F-84FEECA7E473}" sibTransId="{6A9FEDA6-3A72-47B0-AD53-FCF848094A87}"/>
    <dgm:cxn modelId="{B9C7B267-9B4F-674C-88EE-8C64429E1907}" type="presOf" srcId="{9FCF56F9-8025-4080-B0C1-15EBA2EBFD8D}" destId="{A70AD72C-25F8-4125-A46E-7F4EC460F481}" srcOrd="0" destOrd="0" presId="urn:microsoft.com/office/officeart/2009/3/layout/HorizontalOrganizationChart"/>
    <dgm:cxn modelId="{21B379A6-72FD-A64C-9E2C-1391B8E79B4E}" srcId="{ABBF31B2-41D9-D54B-A887-F4087F0BE746}" destId="{FB8FB123-764F-2043-AD4E-309E40BA6901}" srcOrd="0" destOrd="0" parTransId="{F445C026-3E44-B049-BE60-D70A5E882AEB}" sibTransId="{A454DAB4-AB33-6042-BA79-3D4418063B78}"/>
    <dgm:cxn modelId="{0B03E04F-61EB-E94B-B7F6-9A4E32CA64D5}" type="presOf" srcId="{B6C3FE7A-6978-446E-84D8-2956C2E1DFA3}" destId="{2E43FA09-0F05-4E34-A308-196CC190F0FF}" srcOrd="1" destOrd="0" presId="urn:microsoft.com/office/officeart/2009/3/layout/HorizontalOrganizationChart"/>
    <dgm:cxn modelId="{C6098A3D-D680-4A4E-B6EA-85BADA07F481}" type="presOf" srcId="{B6C3FE7A-6978-446E-84D8-2956C2E1DFA3}" destId="{028E03FF-CE11-4539-99BC-281E9030AD32}" srcOrd="0" destOrd="0" presId="urn:microsoft.com/office/officeart/2009/3/layout/HorizontalOrganizationChart"/>
    <dgm:cxn modelId="{B17F8DB6-52DE-40B2-B68A-F4C23D180369}" srcId="{D28FE4D9-4D2A-4A45-B99E-2828A440BEB3}" destId="{201F644A-A593-437F-807C-C0FC8381117E}" srcOrd="0" destOrd="0" parTransId="{9FE8DA9E-DE15-43BF-A257-6C9C8378F112}" sibTransId="{07D796D2-5A55-43F8-A284-14D58AAB1483}"/>
    <dgm:cxn modelId="{81B9A395-0733-4E50-A09C-7F6E82A90C97}" srcId="{9AADEEEC-30D8-4663-9E74-8D077C1DF948}" destId="{25165143-C366-4092-9A4C-A063B3B5C960}" srcOrd="0" destOrd="0" parTransId="{219F838E-CF4A-410B-BF66-80F9D0BC223C}" sibTransId="{EEE2BBEF-49A8-461B-9073-2B79CA0A4A19}"/>
    <dgm:cxn modelId="{61F64E38-32E6-2C49-9987-84BC377705B4}" type="presOf" srcId="{6967CA0E-73AE-4D98-91E9-6BE61768FF16}" destId="{983397DD-A816-402D-89A7-99D5B8AD5FF6}" srcOrd="0" destOrd="0" presId="urn:microsoft.com/office/officeart/2009/3/layout/HorizontalOrganizationChart"/>
    <dgm:cxn modelId="{7E63C358-81F5-BB4D-B48F-276BA1399F26}" type="presOf" srcId="{F445C026-3E44-B049-BE60-D70A5E882AEB}" destId="{9FE4AB2C-3128-C64D-92E5-A42463E30715}" srcOrd="0" destOrd="0" presId="urn:microsoft.com/office/officeart/2009/3/layout/HorizontalOrganizationChart"/>
    <dgm:cxn modelId="{B00CE746-1FDF-B044-9266-2F3C6C1A9A53}" type="presOf" srcId="{201F644A-A593-437F-807C-C0FC8381117E}" destId="{9C2D3D7C-BFA3-4612-9EB6-B86B71F19FE5}" srcOrd="0" destOrd="0" presId="urn:microsoft.com/office/officeart/2009/3/layout/HorizontalOrganizationChart"/>
    <dgm:cxn modelId="{8B8DAF43-62FE-D94D-88E6-C158E9C6ECB2}" srcId="{FB8FB123-764F-2043-AD4E-309E40BA6901}" destId="{1B7ECC0A-C35E-3642-A845-7C7F540BE15F}" srcOrd="0" destOrd="0" parTransId="{7673F0BF-A7EF-E844-B82A-0EC970472B8A}" sibTransId="{3F7BA734-D0DC-1542-AA69-89B4C3F9C548}"/>
    <dgm:cxn modelId="{EC58B1EC-6A1C-ED4A-AE47-466FF3408E52}" type="presOf" srcId="{ABBF31B2-41D9-D54B-A887-F4087F0BE746}" destId="{1301F32E-2C94-8048-B7B9-B14406B8714D}" srcOrd="1" destOrd="0" presId="urn:microsoft.com/office/officeart/2009/3/layout/HorizontalOrganizationChart"/>
    <dgm:cxn modelId="{19F00020-5D81-0543-98D7-710F969F8FE7}" type="presOf" srcId="{56844375-92C4-4E50-A7EA-8532931271ED}" destId="{F08A6896-8E99-4F24-8820-3ED99AD74A6F}" srcOrd="0" destOrd="0" presId="urn:microsoft.com/office/officeart/2009/3/layout/HorizontalOrganizationChart"/>
    <dgm:cxn modelId="{5103994C-C96E-B14F-81FD-15F69268E48B}" type="presOf" srcId="{879F88F4-0147-4845-8F6B-FECCE4C03382}" destId="{489F9097-666C-46A2-A094-A130532A75ED}" srcOrd="0" destOrd="0" presId="urn:microsoft.com/office/officeart/2009/3/layout/HorizontalOrganizationChart"/>
    <dgm:cxn modelId="{06F7EF70-E01D-EE48-808A-0B48518BA15A}" type="presOf" srcId="{79281554-9A41-4A01-9989-E0E1BC7BF2CA}" destId="{559482DD-E100-4666-AFB1-7597EB2F11E5}" srcOrd="0" destOrd="0" presId="urn:microsoft.com/office/officeart/2009/3/layout/HorizontalOrganizationChart"/>
    <dgm:cxn modelId="{E8831964-E8EE-F943-8B5E-7D72AACB8ABD}" type="presParOf" srcId="{236B6F5A-90C2-46D1-89C5-6C13B7E29BA5}" destId="{548C00B5-C651-4A4D-B121-ED18AC9B2EBC}" srcOrd="0" destOrd="0" presId="urn:microsoft.com/office/officeart/2009/3/layout/HorizontalOrganizationChart"/>
    <dgm:cxn modelId="{4A8FEF11-6820-9D40-9C7A-8158D04ECF5E}" type="presParOf" srcId="{548C00B5-C651-4A4D-B121-ED18AC9B2EBC}" destId="{D6CC4F41-0992-4A1A-8D5A-27E3D9315899}" srcOrd="0" destOrd="0" presId="urn:microsoft.com/office/officeart/2009/3/layout/HorizontalOrganizationChart"/>
    <dgm:cxn modelId="{FFEEF512-90B7-5741-A3F8-A69134B9A370}" type="presParOf" srcId="{D6CC4F41-0992-4A1A-8D5A-27E3D9315899}" destId="{9C2D3D7C-BFA3-4612-9EB6-B86B71F19FE5}" srcOrd="0" destOrd="0" presId="urn:microsoft.com/office/officeart/2009/3/layout/HorizontalOrganizationChart"/>
    <dgm:cxn modelId="{56F0FD6A-1488-5B48-AED8-A42F57569F6F}" type="presParOf" srcId="{D6CC4F41-0992-4A1A-8D5A-27E3D9315899}" destId="{D63FF80D-9DA3-442C-ADAE-4A2C23CA9A3B}" srcOrd="1" destOrd="0" presId="urn:microsoft.com/office/officeart/2009/3/layout/HorizontalOrganizationChart"/>
    <dgm:cxn modelId="{120609B5-C481-4747-BC35-8A9ABFC2CCB1}" type="presParOf" srcId="{548C00B5-C651-4A4D-B121-ED18AC9B2EBC}" destId="{61B78DB8-32B1-490F-B93B-5CA73E7BD87B}" srcOrd="1" destOrd="0" presId="urn:microsoft.com/office/officeart/2009/3/layout/HorizontalOrganizationChart"/>
    <dgm:cxn modelId="{5F955D69-3FF8-5E48-A859-7D2D4EB72C15}" type="presParOf" srcId="{61B78DB8-32B1-490F-B93B-5CA73E7BD87B}" destId="{EC2B4847-2B63-429B-B9EC-CE7711D81BC3}" srcOrd="0" destOrd="0" presId="urn:microsoft.com/office/officeart/2009/3/layout/HorizontalOrganizationChart"/>
    <dgm:cxn modelId="{54CDF13E-7CB3-AE48-814F-25743A68EF77}" type="presParOf" srcId="{61B78DB8-32B1-490F-B93B-5CA73E7BD87B}" destId="{72817295-D652-4710-8CE0-5FA94813DDF0}" srcOrd="1" destOrd="0" presId="urn:microsoft.com/office/officeart/2009/3/layout/HorizontalOrganizationChart"/>
    <dgm:cxn modelId="{609D24C0-AB4D-5E4C-B6E4-22535F8D9EB0}" type="presParOf" srcId="{72817295-D652-4710-8CE0-5FA94813DDF0}" destId="{7C44D1AC-DD4F-4FD3-BAA3-789E39B5EEA9}" srcOrd="0" destOrd="0" presId="urn:microsoft.com/office/officeart/2009/3/layout/HorizontalOrganizationChart"/>
    <dgm:cxn modelId="{9EDE24CA-6828-E74D-BF7D-5AB579A764E5}" type="presParOf" srcId="{7C44D1AC-DD4F-4FD3-BAA3-789E39B5EEA9}" destId="{028E03FF-CE11-4539-99BC-281E9030AD32}" srcOrd="0" destOrd="0" presId="urn:microsoft.com/office/officeart/2009/3/layout/HorizontalOrganizationChart"/>
    <dgm:cxn modelId="{60E76798-F2D6-9C4B-898B-73723D168835}" type="presParOf" srcId="{7C44D1AC-DD4F-4FD3-BAA3-789E39B5EEA9}" destId="{2E43FA09-0F05-4E34-A308-196CC190F0FF}" srcOrd="1" destOrd="0" presId="urn:microsoft.com/office/officeart/2009/3/layout/HorizontalOrganizationChart"/>
    <dgm:cxn modelId="{97EC4A91-AD67-264C-881A-CB1086B3AF8E}" type="presParOf" srcId="{72817295-D652-4710-8CE0-5FA94813DDF0}" destId="{13382B45-EE8D-41F5-818E-61826413B9B2}" srcOrd="1" destOrd="0" presId="urn:microsoft.com/office/officeart/2009/3/layout/HorizontalOrganizationChart"/>
    <dgm:cxn modelId="{FECE4ADC-94AE-E843-8E23-1128E144DF7B}" type="presParOf" srcId="{13382B45-EE8D-41F5-818E-61826413B9B2}" destId="{489F9097-666C-46A2-A094-A130532A75ED}" srcOrd="0" destOrd="0" presId="urn:microsoft.com/office/officeart/2009/3/layout/HorizontalOrganizationChart"/>
    <dgm:cxn modelId="{F4B54AF4-977B-5B4A-9BE2-905EB2DC20CC}" type="presParOf" srcId="{13382B45-EE8D-41F5-818E-61826413B9B2}" destId="{1FC7F312-D69E-466A-9982-14FC878FF5D9}" srcOrd="1" destOrd="0" presId="urn:microsoft.com/office/officeart/2009/3/layout/HorizontalOrganizationChart"/>
    <dgm:cxn modelId="{BD41910A-23AA-B64C-894A-CBFAA405BDBB}" type="presParOf" srcId="{1FC7F312-D69E-466A-9982-14FC878FF5D9}" destId="{80B353CE-9143-474C-A707-36787168349B}" srcOrd="0" destOrd="0" presId="urn:microsoft.com/office/officeart/2009/3/layout/HorizontalOrganizationChart"/>
    <dgm:cxn modelId="{96B5BBCD-519F-124D-A31D-B3AF45D2C246}" type="presParOf" srcId="{80B353CE-9143-474C-A707-36787168349B}" destId="{983397DD-A816-402D-89A7-99D5B8AD5FF6}" srcOrd="0" destOrd="0" presId="urn:microsoft.com/office/officeart/2009/3/layout/HorizontalOrganizationChart"/>
    <dgm:cxn modelId="{E8A9963E-CC76-F541-AA5F-2DF05BBA56E1}" type="presParOf" srcId="{80B353CE-9143-474C-A707-36787168349B}" destId="{866C532A-1D32-473A-B9F3-A1BA56105058}" srcOrd="1" destOrd="0" presId="urn:microsoft.com/office/officeart/2009/3/layout/HorizontalOrganizationChart"/>
    <dgm:cxn modelId="{21D7B32B-1891-FA44-A67C-7F8F265BBFCB}" type="presParOf" srcId="{1FC7F312-D69E-466A-9982-14FC878FF5D9}" destId="{066AD980-078F-46EC-9D7E-52BA8B13941A}" srcOrd="1" destOrd="0" presId="urn:microsoft.com/office/officeart/2009/3/layout/HorizontalOrganizationChart"/>
    <dgm:cxn modelId="{670D74C0-82C7-7245-9F59-A36244D0F93C}" type="presParOf" srcId="{066AD980-078F-46EC-9D7E-52BA8B13941A}" destId="{A901AFC7-5481-4088-8780-5E5F8A69B506}" srcOrd="0" destOrd="0" presId="urn:microsoft.com/office/officeart/2009/3/layout/HorizontalOrganizationChart"/>
    <dgm:cxn modelId="{A7130D73-0538-EF46-A2B0-616F0F0EE2DA}" type="presParOf" srcId="{066AD980-078F-46EC-9D7E-52BA8B13941A}" destId="{84BC67C8-0352-476C-B83D-39F000977702}" srcOrd="1" destOrd="0" presId="urn:microsoft.com/office/officeart/2009/3/layout/HorizontalOrganizationChart"/>
    <dgm:cxn modelId="{BC856D83-536A-2C41-81D6-A8A87419E47D}" type="presParOf" srcId="{84BC67C8-0352-476C-B83D-39F000977702}" destId="{F0D9DEC7-CA02-44AB-A979-5CA29D8BE8EC}" srcOrd="0" destOrd="0" presId="urn:microsoft.com/office/officeart/2009/3/layout/HorizontalOrganizationChart"/>
    <dgm:cxn modelId="{1728475C-2DAD-2648-8C33-0CA2CBEAC8DE}" type="presParOf" srcId="{F0D9DEC7-CA02-44AB-A979-5CA29D8BE8EC}" destId="{559482DD-E100-4666-AFB1-7597EB2F11E5}" srcOrd="0" destOrd="0" presId="urn:microsoft.com/office/officeart/2009/3/layout/HorizontalOrganizationChart"/>
    <dgm:cxn modelId="{2973E3DF-BB1B-644C-B6A0-39466EE86D8F}" type="presParOf" srcId="{F0D9DEC7-CA02-44AB-A979-5CA29D8BE8EC}" destId="{DC500066-4D42-4B29-8376-B5DF4DF8A669}" srcOrd="1" destOrd="0" presId="urn:microsoft.com/office/officeart/2009/3/layout/HorizontalOrganizationChart"/>
    <dgm:cxn modelId="{78B0163A-A506-884C-B590-4C260F6924CA}" type="presParOf" srcId="{84BC67C8-0352-476C-B83D-39F000977702}" destId="{D578176D-E33C-4E97-8885-F271915BC152}" srcOrd="1" destOrd="0" presId="urn:microsoft.com/office/officeart/2009/3/layout/HorizontalOrganizationChart"/>
    <dgm:cxn modelId="{CCB4392F-FBC3-3544-A097-E7A09BACBF72}" type="presParOf" srcId="{D578176D-E33C-4E97-8885-F271915BC152}" destId="{ADF29B7C-867C-4CA2-8745-DC162F926DFA}" srcOrd="0" destOrd="0" presId="urn:microsoft.com/office/officeart/2009/3/layout/HorizontalOrganizationChart"/>
    <dgm:cxn modelId="{623EAE71-E615-3445-AFC5-CB747421D703}" type="presParOf" srcId="{D578176D-E33C-4E97-8885-F271915BC152}" destId="{A17FAC72-340F-4B8E-9C1D-C4E8D884E3A6}" srcOrd="1" destOrd="0" presId="urn:microsoft.com/office/officeart/2009/3/layout/HorizontalOrganizationChart"/>
    <dgm:cxn modelId="{6E52331D-33D9-FE40-858C-938F900D5E39}" type="presParOf" srcId="{A17FAC72-340F-4B8E-9C1D-C4E8D884E3A6}" destId="{1869CA21-E08F-4B4D-9357-0449C0068CC4}" srcOrd="0" destOrd="0" presId="urn:microsoft.com/office/officeart/2009/3/layout/HorizontalOrganizationChart"/>
    <dgm:cxn modelId="{1AB059FD-5834-2645-B3EB-1E944063C42A}" type="presParOf" srcId="{1869CA21-E08F-4B4D-9357-0449C0068CC4}" destId="{3DD48502-4778-4E8F-B049-34557AF0FD00}" srcOrd="0" destOrd="0" presId="urn:microsoft.com/office/officeart/2009/3/layout/HorizontalOrganizationChart"/>
    <dgm:cxn modelId="{93B9102B-228E-DD48-A09E-8E05006D916B}" type="presParOf" srcId="{1869CA21-E08F-4B4D-9357-0449C0068CC4}" destId="{A5A1037A-05EC-47B7-AA83-49E7BC79A510}" srcOrd="1" destOrd="0" presId="urn:microsoft.com/office/officeart/2009/3/layout/HorizontalOrganizationChart"/>
    <dgm:cxn modelId="{FE62289E-0907-D443-ABC4-D9FC1558BA7E}" type="presParOf" srcId="{A17FAC72-340F-4B8E-9C1D-C4E8D884E3A6}" destId="{7F9575DA-423A-496B-8092-0E225CE5E005}" srcOrd="1" destOrd="0" presId="urn:microsoft.com/office/officeart/2009/3/layout/HorizontalOrganizationChart"/>
    <dgm:cxn modelId="{81D2E90A-1CA6-2844-8D38-5297A4C4FD68}" type="presParOf" srcId="{7F9575DA-423A-496B-8092-0E225CE5E005}" destId="{BBB74A4B-72BE-41E0-B4B6-9816DA04A19E}" srcOrd="0" destOrd="0" presId="urn:microsoft.com/office/officeart/2009/3/layout/HorizontalOrganizationChart"/>
    <dgm:cxn modelId="{D8A61ADC-AC59-7C47-92D6-1B472EECBC08}" type="presParOf" srcId="{7F9575DA-423A-496B-8092-0E225CE5E005}" destId="{81A8EA68-1F5F-4A5E-80AE-F09E2CD3B040}" srcOrd="1" destOrd="0" presId="urn:microsoft.com/office/officeart/2009/3/layout/HorizontalOrganizationChart"/>
    <dgm:cxn modelId="{C8A56A4F-919C-C541-89F7-51E28A9323B3}" type="presParOf" srcId="{81A8EA68-1F5F-4A5E-80AE-F09E2CD3B040}" destId="{6497B253-5E0E-49FD-98AC-667422F79165}" srcOrd="0" destOrd="0" presId="urn:microsoft.com/office/officeart/2009/3/layout/HorizontalOrganizationChart"/>
    <dgm:cxn modelId="{552F5E40-BBEC-1941-8967-77A7CDA502B8}" type="presParOf" srcId="{6497B253-5E0E-49FD-98AC-667422F79165}" destId="{B9D2B172-8497-48D9-BC11-918293C432CB}" srcOrd="0" destOrd="0" presId="urn:microsoft.com/office/officeart/2009/3/layout/HorizontalOrganizationChart"/>
    <dgm:cxn modelId="{EF3971BF-ABF6-7849-BDA2-EB72450F0500}" type="presParOf" srcId="{6497B253-5E0E-49FD-98AC-667422F79165}" destId="{2A8090BB-B413-4012-972B-35AC3CDDC751}" srcOrd="1" destOrd="0" presId="urn:microsoft.com/office/officeart/2009/3/layout/HorizontalOrganizationChart"/>
    <dgm:cxn modelId="{89A70550-5077-3F49-B116-4457D02F874D}" type="presParOf" srcId="{81A8EA68-1F5F-4A5E-80AE-F09E2CD3B040}" destId="{C724AF93-CBF0-4019-9482-F4CF873F9419}" srcOrd="1" destOrd="0" presId="urn:microsoft.com/office/officeart/2009/3/layout/HorizontalOrganizationChart"/>
    <dgm:cxn modelId="{846AED00-9E80-1845-9FAB-413EE0C83614}" type="presParOf" srcId="{81A8EA68-1F5F-4A5E-80AE-F09E2CD3B040}" destId="{81A2B0BF-4592-4AD1-AD87-E6F74D0D6640}" srcOrd="2" destOrd="0" presId="urn:microsoft.com/office/officeart/2009/3/layout/HorizontalOrganizationChart"/>
    <dgm:cxn modelId="{BACA186C-EC6F-DA40-8013-1D4924CC26B4}" type="presParOf" srcId="{A17FAC72-340F-4B8E-9C1D-C4E8D884E3A6}" destId="{1FFAF4E8-A70A-4F68-8D43-09CCD0DA6B7F}" srcOrd="2" destOrd="0" presId="urn:microsoft.com/office/officeart/2009/3/layout/HorizontalOrganizationChart"/>
    <dgm:cxn modelId="{70B359CC-B058-664D-BBFA-440FB5869FC0}" type="presParOf" srcId="{84BC67C8-0352-476C-B83D-39F000977702}" destId="{4BA45FE7-FEB6-441A-9338-E753FFDE43A1}" srcOrd="2" destOrd="0" presId="urn:microsoft.com/office/officeart/2009/3/layout/HorizontalOrganizationChart"/>
    <dgm:cxn modelId="{CD2121F3-E1A2-CC4F-B89D-66C576ACECDB}" type="presParOf" srcId="{1FC7F312-D69E-466A-9982-14FC878FF5D9}" destId="{CC059855-8579-4DD3-8628-6E94E994FE02}" srcOrd="2" destOrd="0" presId="urn:microsoft.com/office/officeart/2009/3/layout/HorizontalOrganizationChart"/>
    <dgm:cxn modelId="{E81D3190-A955-AE42-AAA9-2DF9F079E42D}" type="presParOf" srcId="{72817295-D652-4710-8CE0-5FA94813DDF0}" destId="{3452EDF3-50A6-428F-B4E0-BF7A5A5BE1B9}" srcOrd="2" destOrd="0" presId="urn:microsoft.com/office/officeart/2009/3/layout/HorizontalOrganizationChart"/>
    <dgm:cxn modelId="{E083032C-E6A4-6846-A6E6-AF3F27B3F12B}" type="presParOf" srcId="{61B78DB8-32B1-490F-B93B-5CA73E7BD87B}" destId="{8AF5DB96-D449-4DF4-A8A5-9EA64493E392}" srcOrd="2" destOrd="0" presId="urn:microsoft.com/office/officeart/2009/3/layout/HorizontalOrganizationChart"/>
    <dgm:cxn modelId="{97A61D08-BF1B-F74F-921B-D6D9AE4AF990}" type="presParOf" srcId="{61B78DB8-32B1-490F-B93B-5CA73E7BD87B}" destId="{131A9626-B917-4AFF-BEB7-D9834337011A}" srcOrd="3" destOrd="0" presId="urn:microsoft.com/office/officeart/2009/3/layout/HorizontalOrganizationChart"/>
    <dgm:cxn modelId="{0226563F-2F54-F94B-A210-4612F7B9D941}" type="presParOf" srcId="{131A9626-B917-4AFF-BEB7-D9834337011A}" destId="{54B36E3D-BAE0-47A7-B31A-584FAFA3AE76}" srcOrd="0" destOrd="0" presId="urn:microsoft.com/office/officeart/2009/3/layout/HorizontalOrganizationChart"/>
    <dgm:cxn modelId="{7F46A629-3256-524C-AEA1-9D1AA795D5BB}" type="presParOf" srcId="{54B36E3D-BAE0-47A7-B31A-584FAFA3AE76}" destId="{B96480DF-1B11-4706-ACAA-0ED84C85D0B5}" srcOrd="0" destOrd="0" presId="urn:microsoft.com/office/officeart/2009/3/layout/HorizontalOrganizationChart"/>
    <dgm:cxn modelId="{209BD5D2-B3DD-8B45-9A03-424EEC22BD68}" type="presParOf" srcId="{54B36E3D-BAE0-47A7-B31A-584FAFA3AE76}" destId="{D396B668-1518-4D0C-BA6C-FFBFE2F578E9}" srcOrd="1" destOrd="0" presId="urn:microsoft.com/office/officeart/2009/3/layout/HorizontalOrganizationChart"/>
    <dgm:cxn modelId="{E9C84E11-DB61-FF4C-BACD-F1496C90C95C}" type="presParOf" srcId="{131A9626-B917-4AFF-BEB7-D9834337011A}" destId="{70E64F36-C5D6-41ED-9F69-DEE3F1B05685}" srcOrd="1" destOrd="0" presId="urn:microsoft.com/office/officeart/2009/3/layout/HorizontalOrganizationChart"/>
    <dgm:cxn modelId="{89267538-FD76-EC45-984A-8E4E9314B3D0}" type="presParOf" srcId="{70E64F36-C5D6-41ED-9F69-DEE3F1B05685}" destId="{0F9C78C1-F38D-4011-A0A0-D1933E61AD63}" srcOrd="0" destOrd="0" presId="urn:microsoft.com/office/officeart/2009/3/layout/HorizontalOrganizationChart"/>
    <dgm:cxn modelId="{51708811-1688-3940-86B7-427A73DC1843}" type="presParOf" srcId="{70E64F36-C5D6-41ED-9F69-DEE3F1B05685}" destId="{061FC2AE-5BB5-4DD2-9AC4-5EC649B1A6A3}" srcOrd="1" destOrd="0" presId="urn:microsoft.com/office/officeart/2009/3/layout/HorizontalOrganizationChart"/>
    <dgm:cxn modelId="{4BCF61D2-27CB-9640-B2D9-89DFE1EBFCB5}" type="presParOf" srcId="{061FC2AE-5BB5-4DD2-9AC4-5EC649B1A6A3}" destId="{B9D364C1-5A69-40A3-8B7A-170B00BAC943}" srcOrd="0" destOrd="0" presId="urn:microsoft.com/office/officeart/2009/3/layout/HorizontalOrganizationChart"/>
    <dgm:cxn modelId="{29A3E4EC-C9D9-4F41-A517-CEC5BA81A006}" type="presParOf" srcId="{B9D364C1-5A69-40A3-8B7A-170B00BAC943}" destId="{816A9944-E1E6-4D1B-A4BB-6A55184407C8}" srcOrd="0" destOrd="0" presId="urn:microsoft.com/office/officeart/2009/3/layout/HorizontalOrganizationChart"/>
    <dgm:cxn modelId="{9BCBEF6D-9899-C745-9058-4FB27D3F88F4}" type="presParOf" srcId="{B9D364C1-5A69-40A3-8B7A-170B00BAC943}" destId="{AE859D26-DED6-421E-B2C0-74E3CE6C9181}" srcOrd="1" destOrd="0" presId="urn:microsoft.com/office/officeart/2009/3/layout/HorizontalOrganizationChart"/>
    <dgm:cxn modelId="{929BB7B2-C2C9-BB45-93ED-4DE22320CC78}" type="presParOf" srcId="{061FC2AE-5BB5-4DD2-9AC4-5EC649B1A6A3}" destId="{2F7BE063-C7F6-4C49-89DD-57E27D66D995}" srcOrd="1" destOrd="0" presId="urn:microsoft.com/office/officeart/2009/3/layout/HorizontalOrganizationChart"/>
    <dgm:cxn modelId="{C57126D1-748A-D343-A582-5B5CA9428DD9}" type="presParOf" srcId="{2F7BE063-C7F6-4C49-89DD-57E27D66D995}" destId="{07F95E5C-7F97-4479-8EFF-86D9489F7BEF}" srcOrd="0" destOrd="0" presId="urn:microsoft.com/office/officeart/2009/3/layout/HorizontalOrganizationChart"/>
    <dgm:cxn modelId="{4F37845B-5985-9046-873F-2D8C00FABB18}" type="presParOf" srcId="{2F7BE063-C7F6-4C49-89DD-57E27D66D995}" destId="{7A4E699B-F7FF-4D4C-8DDC-4D608669CE82}" srcOrd="1" destOrd="0" presId="urn:microsoft.com/office/officeart/2009/3/layout/HorizontalOrganizationChart"/>
    <dgm:cxn modelId="{D634C1A9-2347-2040-916D-23AAEE65410C}" type="presParOf" srcId="{7A4E699B-F7FF-4D4C-8DDC-4D608669CE82}" destId="{41B76148-9B07-4E88-9FA4-C33ABB76812D}" srcOrd="0" destOrd="0" presId="urn:microsoft.com/office/officeart/2009/3/layout/HorizontalOrganizationChart"/>
    <dgm:cxn modelId="{9D1D3B4D-8525-DD4B-A452-1BF6557CC0F5}" type="presParOf" srcId="{41B76148-9B07-4E88-9FA4-C33ABB76812D}" destId="{045E9B94-06C6-4C4D-820E-F02A3B11579A}" srcOrd="0" destOrd="0" presId="urn:microsoft.com/office/officeart/2009/3/layout/HorizontalOrganizationChart"/>
    <dgm:cxn modelId="{83498EA7-762C-6C48-971A-F8A87D958117}" type="presParOf" srcId="{41B76148-9B07-4E88-9FA4-C33ABB76812D}" destId="{8BD193DD-AFEC-429E-91D2-57349364D4E3}" srcOrd="1" destOrd="0" presId="urn:microsoft.com/office/officeart/2009/3/layout/HorizontalOrganizationChart"/>
    <dgm:cxn modelId="{48180595-0A3A-7C41-B65A-AB99C28AD59E}" type="presParOf" srcId="{7A4E699B-F7FF-4D4C-8DDC-4D608669CE82}" destId="{619F4087-8D53-4162-A54A-B19AE69CEB2C}" srcOrd="1" destOrd="0" presId="urn:microsoft.com/office/officeart/2009/3/layout/HorizontalOrganizationChart"/>
    <dgm:cxn modelId="{60A3F760-839E-A349-8629-2971A06E9E55}" type="presParOf" srcId="{619F4087-8D53-4162-A54A-B19AE69CEB2C}" destId="{4B7D8460-AD85-4F85-9797-19C332F81FC2}" srcOrd="0" destOrd="0" presId="urn:microsoft.com/office/officeart/2009/3/layout/HorizontalOrganizationChart"/>
    <dgm:cxn modelId="{AE21D910-34AA-8B41-B2A9-37636E50CDB2}" type="presParOf" srcId="{619F4087-8D53-4162-A54A-B19AE69CEB2C}" destId="{434BAEDD-B571-49C0-8BC8-5CCC7F89D211}" srcOrd="1" destOrd="0" presId="urn:microsoft.com/office/officeart/2009/3/layout/HorizontalOrganizationChart"/>
    <dgm:cxn modelId="{C50C5113-BB54-3241-8CDB-4F2C30A84A19}" type="presParOf" srcId="{434BAEDD-B571-49C0-8BC8-5CCC7F89D211}" destId="{726DD058-878A-4C9A-B406-25E056C28E75}" srcOrd="0" destOrd="0" presId="urn:microsoft.com/office/officeart/2009/3/layout/HorizontalOrganizationChart"/>
    <dgm:cxn modelId="{C26D1940-F412-1744-B66E-E7A1EE7E407C}" type="presParOf" srcId="{726DD058-878A-4C9A-B406-25E056C28E75}" destId="{D3D2C004-A835-42D5-AC22-CD4CFC1F1CF1}" srcOrd="0" destOrd="0" presId="urn:microsoft.com/office/officeart/2009/3/layout/HorizontalOrganizationChart"/>
    <dgm:cxn modelId="{1D061C54-922A-4E47-9BDB-9337C098D53B}" type="presParOf" srcId="{726DD058-878A-4C9A-B406-25E056C28E75}" destId="{AF551E63-778E-4E55-A435-29BFCC0CCBE5}" srcOrd="1" destOrd="0" presId="urn:microsoft.com/office/officeart/2009/3/layout/HorizontalOrganizationChart"/>
    <dgm:cxn modelId="{0D3D1F78-9F57-B84B-9C0A-2E6804A8302C}" type="presParOf" srcId="{434BAEDD-B571-49C0-8BC8-5CCC7F89D211}" destId="{87D9E09D-D5AD-4D7C-8932-76D5058B16C1}" srcOrd="1" destOrd="0" presId="urn:microsoft.com/office/officeart/2009/3/layout/HorizontalOrganizationChart"/>
    <dgm:cxn modelId="{F941CBE3-B4D1-DA42-8635-D5C2E2C69B85}" type="presParOf" srcId="{87D9E09D-D5AD-4D7C-8932-76D5058B16C1}" destId="{40BC68FB-7826-4C79-8164-7F957CE54AB4}" srcOrd="0" destOrd="0" presId="urn:microsoft.com/office/officeart/2009/3/layout/HorizontalOrganizationChart"/>
    <dgm:cxn modelId="{926D2289-2C38-D448-8408-1DB1C550561F}" type="presParOf" srcId="{87D9E09D-D5AD-4D7C-8932-76D5058B16C1}" destId="{54713590-5529-4F81-9765-AC37624407FD}" srcOrd="1" destOrd="0" presId="urn:microsoft.com/office/officeart/2009/3/layout/HorizontalOrganizationChart"/>
    <dgm:cxn modelId="{56165F69-E29A-C245-9C8B-2585D2B49CA3}" type="presParOf" srcId="{54713590-5529-4F81-9765-AC37624407FD}" destId="{694F3ED8-1C9B-474A-8595-A0F7A2940EE1}" srcOrd="0" destOrd="0" presId="urn:microsoft.com/office/officeart/2009/3/layout/HorizontalOrganizationChart"/>
    <dgm:cxn modelId="{1DCD2CBF-F1E9-534E-996B-9E473E811E8B}" type="presParOf" srcId="{694F3ED8-1C9B-474A-8595-A0F7A2940EE1}" destId="{95B2EFC1-DA88-4462-8165-E1E3CCA4D2FD}" srcOrd="0" destOrd="0" presId="urn:microsoft.com/office/officeart/2009/3/layout/HorizontalOrganizationChart"/>
    <dgm:cxn modelId="{57A77461-E277-CB43-AD75-8EF691C16883}" type="presParOf" srcId="{694F3ED8-1C9B-474A-8595-A0F7A2940EE1}" destId="{0B37BD61-CEB3-49A1-938A-988A11D541C2}" srcOrd="1" destOrd="0" presId="urn:microsoft.com/office/officeart/2009/3/layout/HorizontalOrganizationChart"/>
    <dgm:cxn modelId="{6C0C7AB2-1783-6341-9AA9-D08E5F6595FD}" type="presParOf" srcId="{54713590-5529-4F81-9765-AC37624407FD}" destId="{0A6B3767-4777-4FA0-929B-76313027F659}" srcOrd="1" destOrd="0" presId="urn:microsoft.com/office/officeart/2009/3/layout/HorizontalOrganizationChart"/>
    <dgm:cxn modelId="{A0155265-A2BF-9D4C-90C4-6E97D5107A86}" type="presParOf" srcId="{54713590-5529-4F81-9765-AC37624407FD}" destId="{CDAAABBE-ACAB-495E-AA43-F31960D19A41}" srcOrd="2" destOrd="0" presId="urn:microsoft.com/office/officeart/2009/3/layout/HorizontalOrganizationChart"/>
    <dgm:cxn modelId="{732CD647-AC14-D047-AA0B-B27A461AA3F1}" type="presParOf" srcId="{434BAEDD-B571-49C0-8BC8-5CCC7F89D211}" destId="{D149A749-AA06-43E6-B417-B450D4D03497}" srcOrd="2" destOrd="0" presId="urn:microsoft.com/office/officeart/2009/3/layout/HorizontalOrganizationChart"/>
    <dgm:cxn modelId="{E9ED1FC7-75A0-F943-81A2-D88649B699AF}" type="presParOf" srcId="{7A4E699B-F7FF-4D4C-8DDC-4D608669CE82}" destId="{C52B261A-ED97-46FF-B950-00E6CF602BF5}" srcOrd="2" destOrd="0" presId="urn:microsoft.com/office/officeart/2009/3/layout/HorizontalOrganizationChart"/>
    <dgm:cxn modelId="{E1CDA70C-7657-C54F-8896-06EF94E52A5E}" type="presParOf" srcId="{061FC2AE-5BB5-4DD2-9AC4-5EC649B1A6A3}" destId="{EA653668-A46B-48E7-AAE6-EA9EF903D0B4}" srcOrd="2" destOrd="0" presId="urn:microsoft.com/office/officeart/2009/3/layout/HorizontalOrganizationChart"/>
    <dgm:cxn modelId="{B6EFC829-1211-FB4F-948A-0DD9700FF04B}" type="presParOf" srcId="{131A9626-B917-4AFF-BEB7-D9834337011A}" destId="{CB384A8E-B932-4FD9-A230-2C01905C6E7B}" srcOrd="2" destOrd="0" presId="urn:microsoft.com/office/officeart/2009/3/layout/HorizontalOrganizationChart"/>
    <dgm:cxn modelId="{387210FA-90B7-5F47-8F72-B507A4F4E54E}" type="presParOf" srcId="{61B78DB8-32B1-490F-B93B-5CA73E7BD87B}" destId="{D1297629-08FE-448A-B4AC-E522366ABF57}" srcOrd="4" destOrd="0" presId="urn:microsoft.com/office/officeart/2009/3/layout/HorizontalOrganizationChart"/>
    <dgm:cxn modelId="{9D970BCE-C238-054F-BB53-5A9C32996094}" type="presParOf" srcId="{61B78DB8-32B1-490F-B93B-5CA73E7BD87B}" destId="{EA6119F8-DDB7-4FB4-BA6F-EA8CAFAFF243}" srcOrd="5" destOrd="0" presId="urn:microsoft.com/office/officeart/2009/3/layout/HorizontalOrganizationChart"/>
    <dgm:cxn modelId="{7B967C59-7134-6845-8257-5787F7A9BB18}" type="presParOf" srcId="{EA6119F8-DDB7-4FB4-BA6F-EA8CAFAFF243}" destId="{331D4CF2-49C6-47EB-AC5B-1F7EE12EE4FC}" srcOrd="0" destOrd="0" presId="urn:microsoft.com/office/officeart/2009/3/layout/HorizontalOrganizationChart"/>
    <dgm:cxn modelId="{3BAD5D39-85E6-D84D-B553-93BC0A39E8FF}" type="presParOf" srcId="{331D4CF2-49C6-47EB-AC5B-1F7EE12EE4FC}" destId="{B40DF50A-6316-44B1-986D-B09795FCFDA8}" srcOrd="0" destOrd="0" presId="urn:microsoft.com/office/officeart/2009/3/layout/HorizontalOrganizationChart"/>
    <dgm:cxn modelId="{0187DFC8-0827-9840-87B6-6057084690AB}" type="presParOf" srcId="{331D4CF2-49C6-47EB-AC5B-1F7EE12EE4FC}" destId="{AB36EE75-86D4-463C-BD5D-8E537249F103}" srcOrd="1" destOrd="0" presId="urn:microsoft.com/office/officeart/2009/3/layout/HorizontalOrganizationChart"/>
    <dgm:cxn modelId="{3D19C341-48E0-1440-9D45-AAAFAAF36436}" type="presParOf" srcId="{EA6119F8-DDB7-4FB4-BA6F-EA8CAFAFF243}" destId="{FC6FB6E1-2941-4F03-A167-BA835029A971}" srcOrd="1" destOrd="0" presId="urn:microsoft.com/office/officeart/2009/3/layout/HorizontalOrganizationChart"/>
    <dgm:cxn modelId="{1E7EA450-1AE2-3848-95EA-789BE090AA1E}" type="presParOf" srcId="{FC6FB6E1-2941-4F03-A167-BA835029A971}" destId="{F08A6896-8E99-4F24-8820-3ED99AD74A6F}" srcOrd="0" destOrd="0" presId="urn:microsoft.com/office/officeart/2009/3/layout/HorizontalOrganizationChart"/>
    <dgm:cxn modelId="{1DE3DA48-C6DC-7E45-B2DB-13F0CCD2DF69}" type="presParOf" srcId="{FC6FB6E1-2941-4F03-A167-BA835029A971}" destId="{FF437ED7-8FFE-4A98-BDDA-0533EB836F01}" srcOrd="1" destOrd="0" presId="urn:microsoft.com/office/officeart/2009/3/layout/HorizontalOrganizationChart"/>
    <dgm:cxn modelId="{0B4FB188-C84F-2343-B70F-7DB57076C143}" type="presParOf" srcId="{FF437ED7-8FFE-4A98-BDDA-0533EB836F01}" destId="{6A12C436-A210-4FC6-B4CC-E2A336A1AEC0}" srcOrd="0" destOrd="0" presId="urn:microsoft.com/office/officeart/2009/3/layout/HorizontalOrganizationChart"/>
    <dgm:cxn modelId="{47C48ED2-A987-3349-8551-6A1DDBE644DD}" type="presParOf" srcId="{6A12C436-A210-4FC6-B4CC-E2A336A1AEC0}" destId="{A70AD72C-25F8-4125-A46E-7F4EC460F481}" srcOrd="0" destOrd="0" presId="urn:microsoft.com/office/officeart/2009/3/layout/HorizontalOrganizationChart"/>
    <dgm:cxn modelId="{A39806BE-F1D1-8847-911A-8A5B724F7F92}" type="presParOf" srcId="{6A12C436-A210-4FC6-B4CC-E2A336A1AEC0}" destId="{2A114AA2-ADDA-4AEF-9095-63EAC931CC5F}" srcOrd="1" destOrd="0" presId="urn:microsoft.com/office/officeart/2009/3/layout/HorizontalOrganizationChart"/>
    <dgm:cxn modelId="{29B01663-7088-7D48-BE03-43414219CCF3}" type="presParOf" srcId="{FF437ED7-8FFE-4A98-BDDA-0533EB836F01}" destId="{2C90FD74-129B-4794-B3B4-4D4B7D7BBF53}" srcOrd="1" destOrd="0" presId="urn:microsoft.com/office/officeart/2009/3/layout/HorizontalOrganizationChart"/>
    <dgm:cxn modelId="{67C010D5-20D3-9C47-8848-9FE14C98E1D0}" type="presParOf" srcId="{2C90FD74-129B-4794-B3B4-4D4B7D7BBF53}" destId="{2422CCCA-3DE7-0D45-86D7-7840543BC66E}" srcOrd="0" destOrd="0" presId="urn:microsoft.com/office/officeart/2009/3/layout/HorizontalOrganizationChart"/>
    <dgm:cxn modelId="{8C1836A2-29FE-914C-A275-4030B5207A85}" type="presParOf" srcId="{2C90FD74-129B-4794-B3B4-4D4B7D7BBF53}" destId="{D17DE8A0-C35B-FB44-8C49-8E0C8101DCEC}" srcOrd="1" destOrd="0" presId="urn:microsoft.com/office/officeart/2009/3/layout/HorizontalOrganizationChart"/>
    <dgm:cxn modelId="{FDFA0DE8-865C-4E41-A4F7-6E39031922CE}" type="presParOf" srcId="{D17DE8A0-C35B-FB44-8C49-8E0C8101DCEC}" destId="{870D698C-491F-4B49-8986-585380E7591C}" srcOrd="0" destOrd="0" presId="urn:microsoft.com/office/officeart/2009/3/layout/HorizontalOrganizationChart"/>
    <dgm:cxn modelId="{E6ED39C7-20B2-3C4D-9AA7-C65B70C9B065}" type="presParOf" srcId="{870D698C-491F-4B49-8986-585380E7591C}" destId="{702900E8-58E5-3C4E-9B03-C7EFF08792BB}" srcOrd="0" destOrd="0" presId="urn:microsoft.com/office/officeart/2009/3/layout/HorizontalOrganizationChart"/>
    <dgm:cxn modelId="{8C603FF3-9112-D843-A440-D87ABED6129A}" type="presParOf" srcId="{870D698C-491F-4B49-8986-585380E7591C}" destId="{1301F32E-2C94-8048-B7B9-B14406B8714D}" srcOrd="1" destOrd="0" presId="urn:microsoft.com/office/officeart/2009/3/layout/HorizontalOrganizationChart"/>
    <dgm:cxn modelId="{0EA69E58-31CE-A44D-9F1F-972235A0E4C3}" type="presParOf" srcId="{D17DE8A0-C35B-FB44-8C49-8E0C8101DCEC}" destId="{F70228EE-D7DF-0349-9326-2988757B575A}" srcOrd="1" destOrd="0" presId="urn:microsoft.com/office/officeart/2009/3/layout/HorizontalOrganizationChart"/>
    <dgm:cxn modelId="{032E874A-B397-3D43-B527-770DBC12D567}" type="presParOf" srcId="{F70228EE-D7DF-0349-9326-2988757B575A}" destId="{9FE4AB2C-3128-C64D-92E5-A42463E30715}" srcOrd="0" destOrd="0" presId="urn:microsoft.com/office/officeart/2009/3/layout/HorizontalOrganizationChart"/>
    <dgm:cxn modelId="{EE487C58-0CB7-124C-84E5-5D5B8C42B1EF}" type="presParOf" srcId="{F70228EE-D7DF-0349-9326-2988757B575A}" destId="{F856EBB2-F886-E047-8454-4DF588C467DD}" srcOrd="1" destOrd="0" presId="urn:microsoft.com/office/officeart/2009/3/layout/HorizontalOrganizationChart"/>
    <dgm:cxn modelId="{183D9A17-854E-9D49-9146-A89F8C6B4F34}" type="presParOf" srcId="{F856EBB2-F886-E047-8454-4DF588C467DD}" destId="{FB138BAE-39CF-D542-9E1A-9988A4CDE34F}" srcOrd="0" destOrd="0" presId="urn:microsoft.com/office/officeart/2009/3/layout/HorizontalOrganizationChart"/>
    <dgm:cxn modelId="{991D3955-BFAA-994E-A020-70F9F175A635}" type="presParOf" srcId="{FB138BAE-39CF-D542-9E1A-9988A4CDE34F}" destId="{779E5511-5938-0544-B696-8A9B37827EDE}" srcOrd="0" destOrd="0" presId="urn:microsoft.com/office/officeart/2009/3/layout/HorizontalOrganizationChart"/>
    <dgm:cxn modelId="{F9EAF0C7-6CBA-554B-A9E5-F2A53C530A12}" type="presParOf" srcId="{FB138BAE-39CF-D542-9E1A-9988A4CDE34F}" destId="{E89B50AF-3EF7-BC45-902A-F49E8988E667}" srcOrd="1" destOrd="0" presId="urn:microsoft.com/office/officeart/2009/3/layout/HorizontalOrganizationChart"/>
    <dgm:cxn modelId="{D330BA01-3CB0-1045-BC6E-6F4FA029C4C4}" type="presParOf" srcId="{F856EBB2-F886-E047-8454-4DF588C467DD}" destId="{091CE79C-B7AD-5247-A472-41A59E2C7D1D}" srcOrd="1" destOrd="0" presId="urn:microsoft.com/office/officeart/2009/3/layout/HorizontalOrganizationChart"/>
    <dgm:cxn modelId="{CC95102C-067B-7849-A2E8-E2B1AF39B008}" type="presParOf" srcId="{091CE79C-B7AD-5247-A472-41A59E2C7D1D}" destId="{8B087E41-65EE-0B4A-8D82-75F00F109E28}" srcOrd="0" destOrd="0" presId="urn:microsoft.com/office/officeart/2009/3/layout/HorizontalOrganizationChart"/>
    <dgm:cxn modelId="{5FAFDAA4-2AF5-EB47-98FB-BD752C851A99}" type="presParOf" srcId="{091CE79C-B7AD-5247-A472-41A59E2C7D1D}" destId="{0EE1BB00-653F-E34A-915A-6AB621C925E1}" srcOrd="1" destOrd="0" presId="urn:microsoft.com/office/officeart/2009/3/layout/HorizontalOrganizationChart"/>
    <dgm:cxn modelId="{2F6FC9F7-F588-D043-ACD3-ED420EDF96EE}" type="presParOf" srcId="{0EE1BB00-653F-E34A-915A-6AB621C925E1}" destId="{85DD5686-4613-B948-90A7-017943A1C960}" srcOrd="0" destOrd="0" presId="urn:microsoft.com/office/officeart/2009/3/layout/HorizontalOrganizationChart"/>
    <dgm:cxn modelId="{B5680036-6EC2-2049-AB32-9F2C9DA2C7B1}" type="presParOf" srcId="{85DD5686-4613-B948-90A7-017943A1C960}" destId="{D965320C-429E-CF4B-9E2E-B617CEABFBA1}" srcOrd="0" destOrd="0" presId="urn:microsoft.com/office/officeart/2009/3/layout/HorizontalOrganizationChart"/>
    <dgm:cxn modelId="{C56280DA-8DF4-1A40-828D-1CD8DE77F815}" type="presParOf" srcId="{85DD5686-4613-B948-90A7-017943A1C960}" destId="{42D9563B-85D5-2142-86E4-9DF2AD1B53E6}" srcOrd="1" destOrd="0" presId="urn:microsoft.com/office/officeart/2009/3/layout/HorizontalOrganizationChart"/>
    <dgm:cxn modelId="{34E40D98-56A9-F349-ABEC-46053A41BE8A}" type="presParOf" srcId="{0EE1BB00-653F-E34A-915A-6AB621C925E1}" destId="{4A45B354-E15A-BF40-8D4B-44A9A2385E63}" srcOrd="1" destOrd="0" presId="urn:microsoft.com/office/officeart/2009/3/layout/HorizontalOrganizationChart"/>
    <dgm:cxn modelId="{7D545C1F-5A3C-D640-8FB4-1F34F7251E08}" type="presParOf" srcId="{0EE1BB00-653F-E34A-915A-6AB621C925E1}" destId="{0F56C568-8B70-DB4F-A5A0-71B5F6D5554B}" srcOrd="2" destOrd="0" presId="urn:microsoft.com/office/officeart/2009/3/layout/HorizontalOrganizationChart"/>
    <dgm:cxn modelId="{23BB40EA-4007-5E42-9626-9EB30E1915BC}" type="presParOf" srcId="{F856EBB2-F886-E047-8454-4DF588C467DD}" destId="{F44A8F07-7CF9-AF49-9143-244AB20DBBC7}" srcOrd="2" destOrd="0" presId="urn:microsoft.com/office/officeart/2009/3/layout/HorizontalOrganizationChart"/>
    <dgm:cxn modelId="{C97C4EB9-595A-2D40-B098-0243556AC6B9}" type="presParOf" srcId="{D17DE8A0-C35B-FB44-8C49-8E0C8101DCEC}" destId="{EE468A02-FAE7-824C-980F-61249DA5325C}" srcOrd="2" destOrd="0" presId="urn:microsoft.com/office/officeart/2009/3/layout/HorizontalOrganizationChart"/>
    <dgm:cxn modelId="{57831B9D-048E-FE4C-87A7-DC9E5A634933}" type="presParOf" srcId="{FF437ED7-8FFE-4A98-BDDA-0533EB836F01}" destId="{3E6D963E-07C9-4CED-94C5-5021CEDAFC47}" srcOrd="2" destOrd="0" presId="urn:microsoft.com/office/officeart/2009/3/layout/HorizontalOrganizationChart"/>
    <dgm:cxn modelId="{DA96D138-0FD4-FF46-87F5-2E5E14088AD4}" type="presParOf" srcId="{EA6119F8-DDB7-4FB4-BA6F-EA8CAFAFF243}" destId="{98633956-5D77-4DA0-B5FC-8A7041C3CD47}" srcOrd="2" destOrd="0" presId="urn:microsoft.com/office/officeart/2009/3/layout/HorizontalOrganizationChart"/>
    <dgm:cxn modelId="{19D8AED0-0FC2-5E44-ABFB-2A42BFE9BD84}" type="presParOf" srcId="{548C00B5-C651-4A4D-B121-ED18AC9B2EBC}" destId="{D4C0554F-0B31-499D-8824-F13F1EFB2A47}" srcOrd="2" destOrd="0" presId="urn:microsoft.com/office/officeart/2009/3/layout/HorizontalOrganizationChart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87E41-65EE-0B4A-8D82-75F00F109E28}">
      <dsp:nvSpPr>
        <dsp:cNvPr id="0" name=""/>
        <dsp:cNvSpPr/>
      </dsp:nvSpPr>
      <dsp:spPr>
        <a:xfrm>
          <a:off x="3251560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4AB2C-3128-C64D-92E5-A42463E30715}">
      <dsp:nvSpPr>
        <dsp:cNvPr id="0" name=""/>
        <dsp:cNvSpPr/>
      </dsp:nvSpPr>
      <dsp:spPr>
        <a:xfrm>
          <a:off x="2578922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2CCCA-3DE7-0D45-86D7-7840543BC66E}">
      <dsp:nvSpPr>
        <dsp:cNvPr id="0" name=""/>
        <dsp:cNvSpPr/>
      </dsp:nvSpPr>
      <dsp:spPr>
        <a:xfrm>
          <a:off x="1906285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A6896-8E99-4F24-8820-3ED99AD74A6F}">
      <dsp:nvSpPr>
        <dsp:cNvPr id="0" name=""/>
        <dsp:cNvSpPr/>
      </dsp:nvSpPr>
      <dsp:spPr>
        <a:xfrm>
          <a:off x="1233647" y="818480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97629-08FE-448A-B4AC-E522366ABF57}">
      <dsp:nvSpPr>
        <dsp:cNvPr id="0" name=""/>
        <dsp:cNvSpPr/>
      </dsp:nvSpPr>
      <dsp:spPr>
        <a:xfrm>
          <a:off x="561010" y="623172"/>
          <a:ext cx="112106" cy="241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053" y="0"/>
              </a:lnTo>
              <a:lnTo>
                <a:pt x="56053" y="241028"/>
              </a:lnTo>
              <a:lnTo>
                <a:pt x="112106" y="241028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C68FB-7826-4C79-8164-7F957CE54AB4}">
      <dsp:nvSpPr>
        <dsp:cNvPr id="0" name=""/>
        <dsp:cNvSpPr/>
      </dsp:nvSpPr>
      <dsp:spPr>
        <a:xfrm>
          <a:off x="3251560" y="577452"/>
          <a:ext cx="1125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529" y="45720"/>
              </a:lnTo>
              <a:lnTo>
                <a:pt x="56529" y="46015"/>
              </a:lnTo>
              <a:lnTo>
                <a:pt x="112582" y="460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D8460-AD85-4F85-9797-19C332F81FC2}">
      <dsp:nvSpPr>
        <dsp:cNvPr id="0" name=""/>
        <dsp:cNvSpPr/>
      </dsp:nvSpPr>
      <dsp:spPr>
        <a:xfrm>
          <a:off x="2578922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95E5C-7F97-4479-8EFF-86D9489F7BEF}">
      <dsp:nvSpPr>
        <dsp:cNvPr id="0" name=""/>
        <dsp:cNvSpPr/>
      </dsp:nvSpPr>
      <dsp:spPr>
        <a:xfrm>
          <a:off x="1906285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C78C1-F38D-4011-A0A0-D1933E61AD63}">
      <dsp:nvSpPr>
        <dsp:cNvPr id="0" name=""/>
        <dsp:cNvSpPr/>
      </dsp:nvSpPr>
      <dsp:spPr>
        <a:xfrm>
          <a:off x="1233647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5DB96-D449-4DF4-A8A5-9EA64493E392}">
      <dsp:nvSpPr>
        <dsp:cNvPr id="0" name=""/>
        <dsp:cNvSpPr/>
      </dsp:nvSpPr>
      <dsp:spPr>
        <a:xfrm>
          <a:off x="561010" y="577452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74A4B-72BE-41E0-B4B6-9816DA04A19E}">
      <dsp:nvSpPr>
        <dsp:cNvPr id="0" name=""/>
        <dsp:cNvSpPr/>
      </dsp:nvSpPr>
      <dsp:spPr>
        <a:xfrm>
          <a:off x="3251560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9B7C-867C-4CA2-8745-DC162F926DFA}">
      <dsp:nvSpPr>
        <dsp:cNvPr id="0" name=""/>
        <dsp:cNvSpPr/>
      </dsp:nvSpPr>
      <dsp:spPr>
        <a:xfrm>
          <a:off x="2578922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1AFC7-5481-4088-8780-5E5F8A69B506}">
      <dsp:nvSpPr>
        <dsp:cNvPr id="0" name=""/>
        <dsp:cNvSpPr/>
      </dsp:nvSpPr>
      <dsp:spPr>
        <a:xfrm>
          <a:off x="1906285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F9097-666C-46A2-A094-A130532A75ED}">
      <dsp:nvSpPr>
        <dsp:cNvPr id="0" name=""/>
        <dsp:cNvSpPr/>
      </dsp:nvSpPr>
      <dsp:spPr>
        <a:xfrm>
          <a:off x="1233647" y="336424"/>
          <a:ext cx="11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106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B4847-2B63-429B-B9EC-CE7711D81BC3}">
      <dsp:nvSpPr>
        <dsp:cNvPr id="0" name=""/>
        <dsp:cNvSpPr/>
      </dsp:nvSpPr>
      <dsp:spPr>
        <a:xfrm>
          <a:off x="561010" y="382144"/>
          <a:ext cx="112106" cy="241028"/>
        </a:xfrm>
        <a:custGeom>
          <a:avLst/>
          <a:gdLst/>
          <a:ahLst/>
          <a:cxnLst/>
          <a:rect l="0" t="0" r="0" b="0"/>
          <a:pathLst>
            <a:path>
              <a:moveTo>
                <a:pt x="0" y="241028"/>
              </a:moveTo>
              <a:lnTo>
                <a:pt x="56053" y="241028"/>
              </a:lnTo>
              <a:lnTo>
                <a:pt x="56053" y="0"/>
              </a:lnTo>
              <a:lnTo>
                <a:pt x="112106" y="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D3D7C-BFA3-4612-9EB6-B86B71F19FE5}">
      <dsp:nvSpPr>
        <dsp:cNvPr id="0" name=""/>
        <dsp:cNvSpPr/>
      </dsp:nvSpPr>
      <dsp:spPr>
        <a:xfrm>
          <a:off x="479" y="300532"/>
          <a:ext cx="560531" cy="6452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Problem Statement</a:t>
          </a:r>
          <a:endParaRPr lang="en-US" sz="900" kern="1200" dirty="0"/>
        </a:p>
      </dsp:txBody>
      <dsp:txXfrm>
        <a:off x="479" y="300532"/>
        <a:ext cx="560531" cy="645280"/>
      </dsp:txXfrm>
    </dsp:sp>
    <dsp:sp modelId="{028E03FF-CE11-4539-99BC-281E9030AD32}">
      <dsp:nvSpPr>
        <dsp:cNvPr id="0" name=""/>
        <dsp:cNvSpPr/>
      </dsp:nvSpPr>
      <dsp:spPr>
        <a:xfrm>
          <a:off x="673116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Cause #1</a:t>
          </a:r>
          <a:endParaRPr lang="en-US" sz="900" kern="1200" dirty="0"/>
        </a:p>
      </dsp:txBody>
      <dsp:txXfrm>
        <a:off x="673116" y="296663"/>
        <a:ext cx="560531" cy="170962"/>
      </dsp:txXfrm>
    </dsp:sp>
    <dsp:sp modelId="{983397DD-A816-402D-89A7-99D5B8AD5FF6}">
      <dsp:nvSpPr>
        <dsp:cNvPr id="0" name=""/>
        <dsp:cNvSpPr/>
      </dsp:nvSpPr>
      <dsp:spPr>
        <a:xfrm>
          <a:off x="1345754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1345754" y="296663"/>
        <a:ext cx="560531" cy="170962"/>
      </dsp:txXfrm>
    </dsp:sp>
    <dsp:sp modelId="{559482DD-E100-4666-AFB1-7597EB2F11E5}">
      <dsp:nvSpPr>
        <dsp:cNvPr id="0" name=""/>
        <dsp:cNvSpPr/>
      </dsp:nvSpPr>
      <dsp:spPr>
        <a:xfrm>
          <a:off x="2018391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018391" y="296663"/>
        <a:ext cx="560531" cy="170962"/>
      </dsp:txXfrm>
    </dsp:sp>
    <dsp:sp modelId="{3DD48502-4778-4E8F-B049-34557AF0FD00}">
      <dsp:nvSpPr>
        <dsp:cNvPr id="0" name=""/>
        <dsp:cNvSpPr/>
      </dsp:nvSpPr>
      <dsp:spPr>
        <a:xfrm>
          <a:off x="2691029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691029" y="296663"/>
        <a:ext cx="560531" cy="170962"/>
      </dsp:txXfrm>
    </dsp:sp>
    <dsp:sp modelId="{B9D2B172-8497-48D9-BC11-918293C432CB}">
      <dsp:nvSpPr>
        <dsp:cNvPr id="0" name=""/>
        <dsp:cNvSpPr/>
      </dsp:nvSpPr>
      <dsp:spPr>
        <a:xfrm>
          <a:off x="3363666" y="296663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3363666" y="296663"/>
        <a:ext cx="560531" cy="170962"/>
      </dsp:txXfrm>
    </dsp:sp>
    <dsp:sp modelId="{B96480DF-1B11-4706-ACAA-0ED84C85D0B5}">
      <dsp:nvSpPr>
        <dsp:cNvPr id="0" name=""/>
        <dsp:cNvSpPr/>
      </dsp:nvSpPr>
      <dsp:spPr>
        <a:xfrm>
          <a:off x="673116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Cause #2</a:t>
          </a:r>
          <a:endParaRPr lang="en-US" sz="900" kern="1200" dirty="0"/>
        </a:p>
      </dsp:txBody>
      <dsp:txXfrm>
        <a:off x="673116" y="537691"/>
        <a:ext cx="560531" cy="170962"/>
      </dsp:txXfrm>
    </dsp:sp>
    <dsp:sp modelId="{816A9944-E1E6-4D1B-A4BB-6A55184407C8}">
      <dsp:nvSpPr>
        <dsp:cNvPr id="0" name=""/>
        <dsp:cNvSpPr/>
      </dsp:nvSpPr>
      <dsp:spPr>
        <a:xfrm>
          <a:off x="1345754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1345754" y="537691"/>
        <a:ext cx="560531" cy="170962"/>
      </dsp:txXfrm>
    </dsp:sp>
    <dsp:sp modelId="{045E9B94-06C6-4C4D-820E-F02A3B11579A}">
      <dsp:nvSpPr>
        <dsp:cNvPr id="0" name=""/>
        <dsp:cNvSpPr/>
      </dsp:nvSpPr>
      <dsp:spPr>
        <a:xfrm>
          <a:off x="2018391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018391" y="537691"/>
        <a:ext cx="560531" cy="170962"/>
      </dsp:txXfrm>
    </dsp:sp>
    <dsp:sp modelId="{D3D2C004-A835-42D5-AC22-CD4CFC1F1CF1}">
      <dsp:nvSpPr>
        <dsp:cNvPr id="0" name=""/>
        <dsp:cNvSpPr/>
      </dsp:nvSpPr>
      <dsp:spPr>
        <a:xfrm>
          <a:off x="2691029" y="537691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691029" y="537691"/>
        <a:ext cx="560531" cy="170962"/>
      </dsp:txXfrm>
    </dsp:sp>
    <dsp:sp modelId="{95B2EFC1-DA88-4462-8165-E1E3CCA4D2FD}">
      <dsp:nvSpPr>
        <dsp:cNvPr id="0" name=""/>
        <dsp:cNvSpPr/>
      </dsp:nvSpPr>
      <dsp:spPr>
        <a:xfrm>
          <a:off x="3364143" y="537987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3364143" y="537987"/>
        <a:ext cx="560531" cy="170962"/>
      </dsp:txXfrm>
    </dsp:sp>
    <dsp:sp modelId="{B40DF50A-6316-44B1-986D-B09795FCFDA8}">
      <dsp:nvSpPr>
        <dsp:cNvPr id="0" name=""/>
        <dsp:cNvSpPr/>
      </dsp:nvSpPr>
      <dsp:spPr>
        <a:xfrm>
          <a:off x="673116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Cause #3</a:t>
          </a:r>
          <a:endParaRPr lang="en-US" sz="900" kern="1200" dirty="0"/>
        </a:p>
      </dsp:txBody>
      <dsp:txXfrm>
        <a:off x="673116" y="778719"/>
        <a:ext cx="560531" cy="170962"/>
      </dsp:txXfrm>
    </dsp:sp>
    <dsp:sp modelId="{A70AD72C-25F8-4125-A46E-7F4EC460F481}">
      <dsp:nvSpPr>
        <dsp:cNvPr id="0" name=""/>
        <dsp:cNvSpPr/>
      </dsp:nvSpPr>
      <dsp:spPr>
        <a:xfrm>
          <a:off x="1345754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1345754" y="778719"/>
        <a:ext cx="560531" cy="170962"/>
      </dsp:txXfrm>
    </dsp:sp>
    <dsp:sp modelId="{702900E8-58E5-3C4E-9B03-C7EFF08792BB}">
      <dsp:nvSpPr>
        <dsp:cNvPr id="0" name=""/>
        <dsp:cNvSpPr/>
      </dsp:nvSpPr>
      <dsp:spPr>
        <a:xfrm>
          <a:off x="2018391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018391" y="778719"/>
        <a:ext cx="560531" cy="170962"/>
      </dsp:txXfrm>
    </dsp:sp>
    <dsp:sp modelId="{779E5511-5938-0544-B696-8A9B37827EDE}">
      <dsp:nvSpPr>
        <dsp:cNvPr id="0" name=""/>
        <dsp:cNvSpPr/>
      </dsp:nvSpPr>
      <dsp:spPr>
        <a:xfrm>
          <a:off x="2691029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2691029" y="778719"/>
        <a:ext cx="560531" cy="170962"/>
      </dsp:txXfrm>
    </dsp:sp>
    <dsp:sp modelId="{D965320C-429E-CF4B-9E2E-B617CEABFBA1}">
      <dsp:nvSpPr>
        <dsp:cNvPr id="0" name=""/>
        <dsp:cNvSpPr/>
      </dsp:nvSpPr>
      <dsp:spPr>
        <a:xfrm>
          <a:off x="3363666" y="778719"/>
          <a:ext cx="560531" cy="170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Why?</a:t>
          </a:r>
          <a:endParaRPr lang="en-US" sz="900" kern="1200" dirty="0"/>
        </a:p>
      </dsp:txBody>
      <dsp:txXfrm>
        <a:off x="3363666" y="778719"/>
        <a:ext cx="560531" cy="170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6919A-0E72-455D-BFCC-01B89C63ABBE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FA1B9-E3B0-43D6-A5B3-BE277426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5900" y="1847850"/>
            <a:ext cx="8864600" cy="4987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1120273" indent="-429955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722210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2412527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3102845" indent="-343964"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3790773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4478702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5166629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5854558" indent="-343964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fld id="{D9F27264-50AE-724A-9056-C9A3988AC33D}" type="slidenum">
              <a:rPr lang="en-US" altLang="en-US" sz="1800"/>
              <a:pPr/>
              <a:t>1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4277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5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4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9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2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9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4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2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6BCA-0E92-43E7-873C-CAA1B1F6FA23}" type="datetimeFigureOut">
              <a:rPr lang="en-US" smtClean="0"/>
              <a:t>1/31/18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3D1D-2843-4161-A46E-B06A63049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0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diagramData" Target="../diagrams/data1.xml"/><Relationship Id="rId7" Type="http://schemas.openxmlformats.org/officeDocument/2006/relationships/diagramLayout" Target="../diagrams/layout1.xml"/><Relationship Id="rId8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904252" y="210533"/>
            <a:ext cx="153571" cy="2128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76011" tIns="38006" rIns="76011" bIns="38006">
            <a:spAutoFit/>
          </a:bodyPr>
          <a:lstStyle>
            <a:lvl1pPr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158875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1588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884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6" name="Text Box 203"/>
          <p:cNvSpPr txBox="1">
            <a:spLocks noChangeArrowheads="1"/>
          </p:cNvSpPr>
          <p:nvPr/>
        </p:nvSpPr>
        <p:spPr bwMode="auto">
          <a:xfrm>
            <a:off x="9694259" y="6621599"/>
            <a:ext cx="2076708" cy="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937" tIns="29969" rIns="59937" bIns="29969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505" dirty="0">
                <a:latin typeface="Arial" charset="0"/>
                <a:sym typeface="Webdings" charset="2"/>
              </a:rPr>
              <a:t>ZSFG </a:t>
            </a:r>
            <a:r>
              <a:rPr lang="en-US" altLang="en-US" sz="505" dirty="0" smtClean="0">
                <a:latin typeface="Arial" charset="0"/>
                <a:sym typeface="Webdings" charset="2"/>
              </a:rPr>
              <a:t>Personal Development Plan A3 </a:t>
            </a:r>
            <a:r>
              <a:rPr lang="mr-IN" altLang="en-US" sz="505" dirty="0" smtClean="0">
                <a:latin typeface="Arial" charset="0"/>
                <a:sym typeface="Webdings" charset="2"/>
              </a:rPr>
              <a:t>–</a:t>
            </a:r>
            <a:r>
              <a:rPr lang="en-US" altLang="en-US" sz="505" dirty="0">
                <a:latin typeface="Arial" charset="0"/>
                <a:sym typeface="Webdings" charset="2"/>
              </a:rPr>
              <a:t> </a:t>
            </a:r>
            <a:r>
              <a:rPr lang="en-US" altLang="en-US" sz="505" dirty="0" err="1" smtClean="0">
                <a:latin typeface="Arial" charset="0"/>
                <a:sym typeface="Webdings" charset="2"/>
              </a:rPr>
              <a:t>Exp</a:t>
            </a:r>
            <a:r>
              <a:rPr lang="en-US" altLang="en-US" sz="505" dirty="0" smtClean="0">
                <a:latin typeface="Arial" charset="0"/>
                <a:sym typeface="Webdings" charset="2"/>
              </a:rPr>
              <a:t> Exec Template 2017-18</a:t>
            </a:r>
            <a:endParaRPr lang="en-US" altLang="en-US" sz="505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43858"/>
              </p:ext>
            </p:extLst>
          </p:nvPr>
        </p:nvGraphicFramePr>
        <p:xfrm>
          <a:off x="9492343" y="218209"/>
          <a:ext cx="2424628" cy="294742"/>
        </p:xfrm>
        <a:graphic>
          <a:graphicData uri="http://schemas.openxmlformats.org/drawingml/2006/table">
            <a:tbl>
              <a:tblPr/>
              <a:tblGrid>
                <a:gridCol w="606157"/>
                <a:gridCol w="606157"/>
                <a:gridCol w="606157"/>
                <a:gridCol w="606157"/>
              </a:tblGrid>
              <a:tr h="278397"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Ver: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87888" marR="87888" marT="40691" marB="40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Date: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87888" marR="87888" marT="40691" marB="40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Owner: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87888" marR="87888" marT="40691" marB="40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73075">
                        <a:spcBef>
                          <a:spcPct val="20000"/>
                        </a:spcBef>
                        <a:defRPr sz="39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1pPr>
                      <a:lvl2pPr marL="473075" defTabSz="473075">
                        <a:spcBef>
                          <a:spcPct val="20000"/>
                        </a:spcBef>
                        <a:defRPr sz="34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2pPr>
                      <a:lvl3pPr marL="947738" defTabSz="4730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3pPr>
                      <a:lvl4pPr marL="1422400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4pPr>
                      <a:lvl5pPr marL="1897063" defTabSz="473075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5pPr>
                      <a:lvl6pPr marL="23542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6pPr>
                      <a:lvl7pPr marL="28114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7pPr>
                      <a:lvl8pPr marL="32686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8pPr>
                      <a:lvl9pPr marL="3725863" indent="-131763" defTabSz="4730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-128"/>
                        </a:rPr>
                        <a:t>Supervisor: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  <a:p>
                      <a:pPr marL="0" marR="0" lvl="0" indent="0" algn="ctr" defTabSz="4730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charset="-128"/>
                      </a:endParaRPr>
                    </a:p>
                  </a:txBody>
                  <a:tcPr marL="87888" marR="87888" marT="40691" marB="406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4" name="TextBox 43"/>
          <p:cNvSpPr txBox="1">
            <a:spLocks noChangeArrowheads="1"/>
          </p:cNvSpPr>
          <p:nvPr/>
        </p:nvSpPr>
        <p:spPr bwMode="auto">
          <a:xfrm>
            <a:off x="1842258" y="273041"/>
            <a:ext cx="7343306" cy="23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011" tIns="42506" rIns="85011" bIns="42506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MS PGothic" charset="-128"/>
              </a:defRPr>
            </a:lvl9pPr>
          </a:lstStyle>
          <a:p>
            <a:r>
              <a:rPr lang="en-US" altLang="en-US" sz="1000" b="1" dirty="0">
                <a:latin typeface="+mn-lt"/>
              </a:rPr>
              <a:t>Personal </a:t>
            </a:r>
            <a:r>
              <a:rPr lang="en-US" altLang="en-US" sz="1000" b="1" dirty="0" smtClean="0">
                <a:latin typeface="+mn-lt"/>
              </a:rPr>
              <a:t>Development Plan A3 </a:t>
            </a:r>
            <a:r>
              <a:rPr lang="en-US" altLang="en-US" sz="1000" b="1" dirty="0">
                <a:latin typeface="+mn-lt"/>
              </a:rPr>
              <a:t>Title:				 </a:t>
            </a:r>
            <a:r>
              <a:rPr lang="en-US" altLang="en-US" sz="1000" b="1" dirty="0" smtClean="0">
                <a:latin typeface="+mn-lt"/>
              </a:rPr>
              <a:t>   </a:t>
            </a:r>
            <a:r>
              <a:rPr lang="en-US" altLang="en-US" sz="1000" b="1" dirty="0">
                <a:latin typeface="+mn-lt"/>
              </a:rPr>
              <a:t>Owner: 	</a:t>
            </a:r>
            <a:endParaRPr lang="en-US" altLang="en-US" sz="1000" i="1" dirty="0">
              <a:latin typeface="+mn-lt"/>
            </a:endParaRPr>
          </a:p>
        </p:txBody>
      </p:sp>
      <p:pic>
        <p:nvPicPr>
          <p:cNvPr id="19" name="Picture 18" descr="ZSFGH_LogoShort_4C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9" y="206472"/>
            <a:ext cx="1539689" cy="37180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75352"/>
              </p:ext>
            </p:extLst>
          </p:nvPr>
        </p:nvGraphicFramePr>
        <p:xfrm>
          <a:off x="6214270" y="2793255"/>
          <a:ext cx="5724885" cy="181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712"/>
                <a:gridCol w="3387436"/>
                <a:gridCol w="644237"/>
                <a:gridCol w="571500"/>
              </a:tblGrid>
              <a:tr h="407433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VI. Plan:</a:t>
                      </a:r>
                      <a:r>
                        <a:rPr lang="en-US" altLang="en-US" sz="7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What, where, how</a:t>
                      </a:r>
                      <a:r>
                        <a:rPr lang="en-US" altLang="en-US" sz="700" b="0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will you implement, and by when?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List the steps you will take in order to accomplish the countermeasures you listed above and decide on a date by which you will have completed that step. Creating a plan will help you achieve your countermeasures and help you develop new habits that are aligned with lean leadership principles. </a:t>
                      </a: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90"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Cause</a:t>
                      </a:r>
                      <a:r>
                        <a:rPr lang="en-US" sz="700" i="1" baseline="0" dirty="0" smtClean="0">
                          <a:latin typeface="+mn-lt"/>
                        </a:rPr>
                        <a:t> Addressed 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Deliverable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Date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Status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59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59"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59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21267"/>
              </p:ext>
            </p:extLst>
          </p:nvPr>
        </p:nvGraphicFramePr>
        <p:xfrm>
          <a:off x="6214270" y="634843"/>
          <a:ext cx="5724884" cy="211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239"/>
                <a:gridCol w="1911927"/>
                <a:gridCol w="1846715"/>
                <a:gridCol w="501133"/>
                <a:gridCol w="488870"/>
              </a:tblGrid>
              <a:tr h="4146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V. Possible Countermeasures</a:t>
                      </a:r>
                      <a:r>
                        <a:rPr lang="en-US" altLang="en-US" sz="10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List 3-5 actions you may take to help you become a better coach/leader of problem solvers. These may include new habits for</a:t>
                      </a:r>
                      <a:r>
                        <a:rPr lang="en-US" altLang="en-US" sz="7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your daily/weekly/monthly routine. Actively working on these countermeasures may help you achieve the goals you listed on the left side of your A3. </a:t>
                      </a:r>
                      <a:endParaRPr lang="en-US" altLang="en-US" sz="700" b="0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77">
                <a:tc>
                  <a:txBody>
                    <a:bodyPr/>
                    <a:lstStyle/>
                    <a:p>
                      <a:pPr algn="ctr"/>
                      <a:r>
                        <a:rPr lang="en-US" sz="700" i="1" baseline="0" dirty="0" smtClean="0">
                          <a:latin typeface="+mn-lt"/>
                        </a:rPr>
                        <a:t>Cause Addressed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Countermeasure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Description (“If-Then”)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Impact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latin typeface="+mn-lt"/>
                        </a:rPr>
                        <a:t>Effort</a:t>
                      </a:r>
                      <a:endParaRPr lang="en-US" sz="700" i="1" dirty="0">
                        <a:latin typeface="+mn-lt"/>
                      </a:endParaRPr>
                    </a:p>
                  </a:txBody>
                  <a:tcPr marL="80826" marR="80826" marT="40414" marB="404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0824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790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603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603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603"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6179"/>
              </p:ext>
            </p:extLst>
          </p:nvPr>
        </p:nvGraphicFramePr>
        <p:xfrm>
          <a:off x="6214270" y="4681000"/>
          <a:ext cx="5724884" cy="192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884"/>
              </a:tblGrid>
              <a:tr h="233974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VII. Follow-Up</a:t>
                      </a:r>
                      <a:r>
                        <a:rPr lang="en-US" altLang="en-US" sz="7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</a:t>
                      </a:r>
                      <a:r>
                        <a:rPr lang="en-US" altLang="en-US" sz="7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will you assure ongoing PDSA?</a:t>
                      </a:r>
                      <a:endParaRPr lang="en-US" altLang="en-US" sz="7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8767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en-US" sz="1000" dirty="0" smtClean="0">
                          <a:latin typeface="+mn-lt"/>
                        </a:rPr>
                        <a:t>Name of Supervisor </a:t>
                      </a:r>
                      <a:r>
                        <a:rPr lang="en-US" altLang="en-US" sz="1000" baseline="0" dirty="0" smtClean="0">
                          <a:latin typeface="+mn-lt"/>
                        </a:rPr>
                        <a:t>to discuss plan: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en-US" sz="1000" baseline="0" dirty="0" smtClean="0">
                          <a:latin typeface="+mn-lt"/>
                        </a:rPr>
                        <a:t>What other team members will you share with?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en-US" sz="1000" baseline="0" dirty="0" smtClean="0">
                          <a:latin typeface="+mn-lt"/>
                        </a:rPr>
                        <a:t>How and when will you follow-up on your progress? </a:t>
                      </a:r>
                      <a:endParaRPr lang="en-US" altLang="en-US" sz="1000" dirty="0" smtClean="0">
                        <a:latin typeface="+mn-lt"/>
                      </a:endParaRPr>
                    </a:p>
                    <a:p>
                      <a:endParaRPr lang="en-US" sz="1000" i="1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US" sz="1000" i="1" dirty="0" smtClean="0">
                          <a:solidFill>
                            <a:schemeClr val="accent1"/>
                          </a:solidFill>
                        </a:rPr>
                        <a:t>[Results/Impact:</a:t>
                      </a:r>
                      <a:r>
                        <a:rPr lang="en-US" sz="1000" i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000" i="1" dirty="0" smtClean="0">
                          <a:solidFill>
                            <a:schemeClr val="accent1"/>
                          </a:solidFill>
                        </a:rPr>
                        <a:t>Consider adding measurable results/impacts here, especially if you meet your goals and cycle</a:t>
                      </a:r>
                      <a:r>
                        <a:rPr lang="en-US" sz="1000" i="1" baseline="0" dirty="0" smtClean="0">
                          <a:solidFill>
                            <a:schemeClr val="accent1"/>
                          </a:solidFill>
                        </a:rPr>
                        <a:t> of improvement is completed, </a:t>
                      </a:r>
                      <a:r>
                        <a:rPr lang="en-US" sz="1000" i="1" dirty="0" smtClean="0">
                          <a:solidFill>
                            <a:schemeClr val="accent1"/>
                          </a:solidFill>
                        </a:rPr>
                        <a:t>and/or you plan to create a new A3 for a</a:t>
                      </a:r>
                      <a:r>
                        <a:rPr lang="en-US" sz="1000" i="1" baseline="0" dirty="0" smtClean="0">
                          <a:solidFill>
                            <a:schemeClr val="accent1"/>
                          </a:solidFill>
                        </a:rPr>
                        <a:t> different problem </a:t>
                      </a:r>
                      <a:r>
                        <a:rPr lang="en-US" sz="1000" i="1" dirty="0" smtClean="0">
                          <a:solidFill>
                            <a:schemeClr val="accent1"/>
                          </a:solidFill>
                        </a:rPr>
                        <a:t>next year.</a:t>
                      </a:r>
                      <a:r>
                        <a:rPr lang="en-US" sz="1000" i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  <a:p>
                      <a:endParaRPr lang="en-US" sz="1000" i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US" sz="1000" i="1" baseline="0" dirty="0" smtClean="0">
                          <a:solidFill>
                            <a:schemeClr val="accent1"/>
                          </a:solidFill>
                        </a:rPr>
                        <a:t>A3-SR: Alternatively, you can create a follow-up A3-Status Report using our alternative template to describe your implementation of the original Plan-Do, and continue your problem solving through Study and Adjust.]</a:t>
                      </a:r>
                      <a:endParaRPr lang="en-US" sz="1000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08788"/>
              </p:ext>
            </p:extLst>
          </p:nvPr>
        </p:nvGraphicFramePr>
        <p:xfrm>
          <a:off x="238992" y="4985349"/>
          <a:ext cx="5850164" cy="16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0164"/>
              </a:tblGrid>
              <a:tr h="272451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IV. Analysis:</a:t>
                      </a:r>
                      <a:r>
                        <a:rPr lang="en-US" altLang="en-US" sz="7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Why does the problem exist, in terms of causes, constraints, barriers? Reasons for My Personal Performance/My Current Strong Habits and Limiting (Gap) Habits </a:t>
                      </a:r>
                      <a:endParaRPr lang="en-US" altLang="en-US" sz="7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41491">
                <a:tc>
                  <a:txBody>
                    <a:bodyPr/>
                    <a:lstStyle/>
                    <a:p>
                      <a:endParaRPr lang="en-US" sz="900" dirty="0" smtClean="0"/>
                    </a:p>
                    <a:p>
                      <a:endParaRPr lang="en-US" sz="900" dirty="0" smtClean="0"/>
                    </a:p>
                    <a:p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540712"/>
              </p:ext>
            </p:extLst>
          </p:nvPr>
        </p:nvGraphicFramePr>
        <p:xfrm>
          <a:off x="238992" y="3583955"/>
          <a:ext cx="5850164" cy="132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0164"/>
              </a:tblGrid>
              <a:tr h="37498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III. Targets and Goals: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What specific measurable outcomes are desired and by when? Create 3-5 goals that will help you improve the limitations stated above. Make sure to include how much you want to improve and by when you want to reach these goals. </a:t>
                      </a: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53590">
                <a:tc>
                  <a:txBody>
                    <a:bodyPr/>
                    <a:lstStyle/>
                    <a:p>
                      <a:endParaRPr lang="en-US" sz="900" dirty="0" smtClean="0"/>
                    </a:p>
                    <a:p>
                      <a:endParaRPr lang="en-US" sz="900" dirty="0" smtClean="0"/>
                    </a:p>
                    <a:p>
                      <a:endParaRPr lang="en-US" sz="900" dirty="0" smtClean="0"/>
                    </a:p>
                    <a:p>
                      <a:endParaRPr lang="en-US" sz="900" dirty="0" smtClean="0"/>
                    </a:p>
                    <a:p>
                      <a:endParaRPr lang="en-US" sz="900" dirty="0" smtClean="0"/>
                    </a:p>
                    <a:p>
                      <a:endParaRPr lang="en-US" sz="900" dirty="0"/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41316"/>
              </p:ext>
            </p:extLst>
          </p:nvPr>
        </p:nvGraphicFramePr>
        <p:xfrm>
          <a:off x="236996" y="1815176"/>
          <a:ext cx="5852160" cy="1702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/>
              </a:tblGrid>
              <a:tr h="312225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II. Current Conditions: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What is happening today and what is not working? Here you want to list your current strengths and limitations. </a:t>
                      </a: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50129">
                <a:tc>
                  <a:txBody>
                    <a:bodyPr/>
                    <a:lstStyle/>
                    <a:p>
                      <a:endParaRPr lang="en-US" sz="900" dirty="0" smtClean="0"/>
                    </a:p>
                    <a:p>
                      <a:pPr marL="3203575" indent="0">
                        <a:tabLst/>
                      </a:pPr>
                      <a:endParaRPr lang="en-US" sz="900" dirty="0" smtClean="0"/>
                    </a:p>
                    <a:p>
                      <a:pPr marL="3203575" indent="0">
                        <a:tabLst/>
                      </a:pPr>
                      <a:endParaRPr lang="en-US" sz="900" dirty="0" smtClean="0"/>
                    </a:p>
                    <a:p>
                      <a:pPr marL="3203575" indent="0">
                        <a:tabLst/>
                      </a:pPr>
                      <a:endParaRPr lang="en-US" sz="900" dirty="0" smtClean="0"/>
                    </a:p>
                    <a:p>
                      <a:pPr marL="3203575" indent="0">
                        <a:tabLst/>
                      </a:pPr>
                      <a:endParaRPr lang="en-US" sz="900" dirty="0" smtClean="0"/>
                    </a:p>
                    <a:p>
                      <a:pPr marL="3203575" indent="0">
                        <a:tabLst/>
                      </a:pPr>
                      <a:endParaRPr lang="en-US" sz="900" dirty="0" smtClean="0"/>
                    </a:p>
                    <a:p>
                      <a:pPr marL="3203575" indent="0">
                        <a:tabLst/>
                      </a:pPr>
                      <a:endParaRPr lang="en-US" sz="900" dirty="0" smtClean="0"/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756">
                <a:tc>
                  <a:txBody>
                    <a:bodyPr/>
                    <a:lstStyle/>
                    <a:p>
                      <a:r>
                        <a:rPr lang="en-US" sz="700" b="1" i="1" dirty="0" smtClean="0">
                          <a:latin typeface="+mn-lt"/>
                        </a:rPr>
                        <a:t>Problem Statement: </a:t>
                      </a:r>
                      <a:r>
                        <a:rPr lang="en-US" sz="700" b="0" i="1" dirty="0" smtClean="0">
                          <a:latin typeface="+mn-lt"/>
                        </a:rPr>
                        <a:t>What specific,</a:t>
                      </a:r>
                      <a:r>
                        <a:rPr lang="en-US" sz="700" b="0" i="1" baseline="0" dirty="0" smtClean="0">
                          <a:latin typeface="+mn-lt"/>
                        </a:rPr>
                        <a:t> measurable problem will  serve as your baseline performance? </a:t>
                      </a:r>
                    </a:p>
                    <a:p>
                      <a:endParaRPr lang="en-US" sz="1000" b="0" i="1" baseline="0" dirty="0" smtClean="0">
                        <a:latin typeface="+mn-lt"/>
                      </a:endParaRP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25913"/>
              </p:ext>
            </p:extLst>
          </p:nvPr>
        </p:nvGraphicFramePr>
        <p:xfrm>
          <a:off x="241219" y="634843"/>
          <a:ext cx="5847937" cy="1068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937"/>
              </a:tblGrid>
              <a:tr h="304802">
                <a:tc>
                  <a:txBody>
                    <a:bodyPr/>
                    <a:lstStyle/>
                    <a:p>
                      <a:r>
                        <a:rPr lang="en-US" altLang="en-US" sz="1000" b="1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I. Background: </a:t>
                      </a:r>
                      <a:r>
                        <a:rPr lang="en-US" altLang="en-US" sz="700" b="0" i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Briefly talk about your current role. Why should I improve myself in order to be a coach/leader who creates an organization filled with problem solvers? Why this, why now? This section can be 5-7 sentences. </a:t>
                      </a: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8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i="0" dirty="0" smtClean="0"/>
                        <a:t>In my current role, I….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i="0" dirty="0" smtClean="0"/>
                        <a:t>In order for me to be successful in this role, I need to….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i="0" dirty="0" smtClean="0"/>
                        <a:t>Adopting lean leadership principles will allow me to…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i="0" dirty="0" smtClean="0"/>
                        <a:t>I would like to improve…</a:t>
                      </a:r>
                    </a:p>
                  </a:txBody>
                  <a:tcPr marL="80826" marR="80826" marT="40414" marB="404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65813"/>
              </p:ext>
            </p:extLst>
          </p:nvPr>
        </p:nvGraphicFramePr>
        <p:xfrm>
          <a:off x="349383" y="4061661"/>
          <a:ext cx="5625970" cy="82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938"/>
                <a:gridCol w="1120984"/>
                <a:gridCol w="1076878"/>
                <a:gridCol w="1041170"/>
              </a:tblGrid>
              <a:tr h="139439"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solidFill>
                            <a:schemeClr val="tx1"/>
                          </a:solidFill>
                        </a:rPr>
                        <a:t>Goals</a:t>
                      </a:r>
                      <a:endParaRPr lang="en-US" sz="700" i="1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sz="700" i="1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700" i="1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i="1" dirty="0" smtClean="0">
                          <a:solidFill>
                            <a:schemeClr val="tx1"/>
                          </a:solidFill>
                        </a:rPr>
                        <a:t>Target Date</a:t>
                      </a:r>
                      <a:endParaRPr lang="en-US" sz="700" i="1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1794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94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94">
                <a:tc>
                  <a:txBody>
                    <a:bodyPr/>
                    <a:lstStyle/>
                    <a:p>
                      <a:pPr marL="0" marR="0" indent="0" algn="l" defTabSz="1131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an Francisco Health Netwo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244" y="-617419"/>
            <a:ext cx="1335719" cy="57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07335"/>
              </p:ext>
            </p:extLst>
          </p:nvPr>
        </p:nvGraphicFramePr>
        <p:xfrm>
          <a:off x="262163" y="2192094"/>
          <a:ext cx="3212556" cy="978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219"/>
                <a:gridCol w="433921"/>
                <a:gridCol w="1056741"/>
                <a:gridCol w="473675"/>
              </a:tblGrid>
              <a:tr h="191365">
                <a:tc>
                  <a:txBody>
                    <a:bodyPr/>
                    <a:lstStyle/>
                    <a:p>
                      <a:pPr algn="ctr"/>
                      <a:r>
                        <a:rPr lang="en-US" sz="800" i="1" dirty="0" smtClean="0"/>
                        <a:t>360 Strengths</a:t>
                      </a:r>
                      <a:endParaRPr lang="en-US" sz="800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i="1" dirty="0" smtClean="0"/>
                        <a:t>16/17</a:t>
                      </a:r>
                      <a:endParaRPr lang="en-US" sz="800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 smtClean="0"/>
                        <a:t>Limitations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 smtClean="0"/>
                        <a:t>16/17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023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5229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</a:tr>
              <a:tr h="25229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29009" y="2166456"/>
            <a:ext cx="28004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 smtClean="0"/>
              <a:t>Other Current Conditions: </a:t>
            </a:r>
            <a:endParaRPr lang="en-US" sz="800" b="1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33300"/>
              </p:ext>
            </p:extLst>
          </p:nvPr>
        </p:nvGraphicFramePr>
        <p:xfrm>
          <a:off x="295300" y="5379746"/>
          <a:ext cx="573413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5399"/>
                <a:gridCol w="1575399"/>
                <a:gridCol w="1575399"/>
                <a:gridCol w="1007939"/>
              </a:tblGrid>
              <a:tr h="180700"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A. My knowledge/skills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B. My behaviors/tasks/habits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C. Other: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700" dirty="0" smtClean="0"/>
                        <a:t>Gap: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799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 </a:t>
                      </a:r>
                    </a:p>
                    <a:p>
                      <a:r>
                        <a:rPr lang="en-US" sz="1000" dirty="0" smtClean="0"/>
                        <a:t>2.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 </a:t>
                      </a:r>
                    </a:p>
                    <a:p>
                      <a:r>
                        <a:rPr lang="en-US" sz="1000" dirty="0" smtClean="0"/>
                        <a:t>2.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1117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 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</a:t>
                      </a:r>
                    </a:p>
                    <a:p>
                      <a:r>
                        <a:rPr lang="en-US" sz="1000" dirty="0" smtClean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0700"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D. People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E. Materials/Supplies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/>
                        <a:t>F. Environment</a:t>
                      </a:r>
                      <a:endParaRPr lang="en-US" sz="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2313" y="2289167"/>
            <a:ext cx="1257381" cy="85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753479"/>
              </p:ext>
            </p:extLst>
          </p:nvPr>
        </p:nvGraphicFramePr>
        <p:xfrm>
          <a:off x="262165" y="7013052"/>
          <a:ext cx="3924677" cy="124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7989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568</Words>
  <Application>Microsoft Macintosh PowerPoint</Application>
  <PresentationFormat>Widescreen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Calibri Light</vt:lpstr>
      <vt:lpstr>Mangal</vt:lpstr>
      <vt:lpstr>MS PGothic</vt:lpstr>
      <vt:lpstr>Times New Roman</vt:lpstr>
      <vt:lpstr>Webdings</vt:lpstr>
      <vt:lpstr>Arial</vt:lpstr>
      <vt:lpstr>Office Theme</vt:lpstr>
      <vt:lpstr>PowerPoint Presentation</vt:lpstr>
    </vt:vector>
  </TitlesOfParts>
  <Company>City &amp; County of San Francisco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AZEVEDO</dc:creator>
  <cp:lastModifiedBy>Will Huen</cp:lastModifiedBy>
  <cp:revision>56</cp:revision>
  <dcterms:created xsi:type="dcterms:W3CDTF">2017-12-12T22:57:20Z</dcterms:created>
  <dcterms:modified xsi:type="dcterms:W3CDTF">2018-02-01T07:40:35Z</dcterms:modified>
</cp:coreProperties>
</file>