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80" autoAdjust="0"/>
    <p:restoredTop sz="94660"/>
  </p:normalViewPr>
  <p:slideViewPr>
    <p:cSldViewPr snapToGrid="0">
      <p:cViewPr>
        <p:scale>
          <a:sx n="135" d="100"/>
          <a:sy n="135"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r>
              <a:rPr lang="en-US" dirty="0" smtClean="0"/>
              <a:t>Right Click to Edit Data</a:t>
            </a:r>
            <a:endParaRPr lang="en-US" dirty="0"/>
          </a:p>
        </c:rich>
      </c:tx>
      <c:layout>
        <c:manualLayout>
          <c:xMode val="edge"/>
          <c:yMode val="edge"/>
          <c:x val="0.257086157324126"/>
          <c:y val="0.0345708252785578"/>
        </c:manualLayout>
      </c:layout>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5522586713965"/>
          <c:y val="0.287543984206387"/>
          <c:w val="0.845650162953148"/>
          <c:h val="0.312785519321936"/>
        </c:manualLayout>
      </c:layout>
      <c:barChart>
        <c:barDir val="col"/>
        <c:grouping val="clustered"/>
        <c:varyColors val="0"/>
        <c:ser>
          <c:idx val="0"/>
          <c:order val="0"/>
          <c:tx>
            <c:strRef>
              <c:f>Sheet1!$B$1</c:f>
              <c:strCache>
                <c:ptCount val="1"/>
                <c:pt idx="0">
                  <c:v>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Area 1</c:v>
                </c:pt>
                <c:pt idx="1">
                  <c:v>Area 2</c:v>
                </c:pt>
              </c:strCache>
            </c:strRef>
          </c:cat>
          <c:val>
            <c:numRef>
              <c:f>Sheet1!$B$2:$B$3</c:f>
              <c:numCache>
                <c:formatCode>General</c:formatCode>
                <c:ptCount val="2"/>
                <c:pt idx="0">
                  <c:v>3.0</c:v>
                </c:pt>
                <c:pt idx="1">
                  <c:v>3.5</c:v>
                </c:pt>
              </c:numCache>
            </c:numRef>
          </c:val>
        </c:ser>
        <c:ser>
          <c:idx val="1"/>
          <c:order val="1"/>
          <c:tx>
            <c:strRef>
              <c:f>Sheet1!$C$1</c:f>
              <c:strCache>
                <c:ptCount val="1"/>
                <c:pt idx="0">
                  <c:v>2017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Area 1</c:v>
                </c:pt>
                <c:pt idx="1">
                  <c:v>Area 2</c:v>
                </c:pt>
              </c:strCache>
            </c:strRef>
          </c:cat>
          <c:val>
            <c:numRef>
              <c:f>Sheet1!$C$2:$C$3</c:f>
              <c:numCache>
                <c:formatCode>General</c:formatCode>
                <c:ptCount val="2"/>
                <c:pt idx="0">
                  <c:v>4.3</c:v>
                </c:pt>
                <c:pt idx="1">
                  <c:v>4.4</c:v>
                </c:pt>
              </c:numCache>
            </c:numRef>
          </c:val>
        </c:ser>
        <c:ser>
          <c:idx val="2"/>
          <c:order val="2"/>
          <c:tx>
            <c:strRef>
              <c:f>Sheet1!$D$1</c:f>
              <c:strCache>
                <c:ptCount val="1"/>
                <c:pt idx="0">
                  <c:v>Target</c:v>
                </c:pt>
              </c:strCache>
            </c:strRef>
          </c:tx>
          <c:spPr>
            <a:solidFill>
              <a:srgbClr val="00B050"/>
            </a:solidFill>
            <a:ln>
              <a:solidFill>
                <a:srgbClr val="00B05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Area 1</c:v>
                </c:pt>
                <c:pt idx="1">
                  <c:v>Area 2</c:v>
                </c:pt>
              </c:strCache>
            </c:strRef>
          </c:cat>
          <c:val>
            <c:numRef>
              <c:f>Sheet1!$D$2:$D$3</c:f>
              <c:numCache>
                <c:formatCode>General</c:formatCode>
                <c:ptCount val="2"/>
                <c:pt idx="0">
                  <c:v>4.5</c:v>
                </c:pt>
                <c:pt idx="1">
                  <c:v>4.0</c:v>
                </c:pt>
              </c:numCache>
            </c:numRef>
          </c:val>
        </c:ser>
        <c:dLbls>
          <c:showLegendKey val="0"/>
          <c:showVal val="0"/>
          <c:showCatName val="0"/>
          <c:showSerName val="0"/>
          <c:showPercent val="0"/>
          <c:showBubbleSize val="0"/>
        </c:dLbls>
        <c:gapWidth val="219"/>
        <c:axId val="-472656864"/>
        <c:axId val="-472654032"/>
      </c:barChart>
      <c:catAx>
        <c:axId val="-472656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2654032"/>
        <c:crosses val="autoZero"/>
        <c:auto val="1"/>
        <c:lblAlgn val="ctr"/>
        <c:lblOffset val="100"/>
        <c:noMultiLvlLbl val="0"/>
      </c:catAx>
      <c:valAx>
        <c:axId val="-472654032"/>
        <c:scaling>
          <c:orientation val="minMax"/>
        </c:scaling>
        <c:delete val="1"/>
        <c:axPos val="l"/>
        <c:majorGridlines>
          <c:spPr>
            <a:ln w="9525" cap="flat" cmpd="sng" algn="ctr">
              <a:solidFill>
                <a:schemeClr val="tx1">
                  <a:lumMod val="15000"/>
                  <a:lumOff val="85000"/>
                </a:schemeClr>
              </a:solidFill>
              <a:round/>
            </a:ln>
            <a:effectLst/>
          </c:spPr>
        </c:majorGridlines>
        <c:majorTickMark val="none"/>
        <c:minorTickMark val="none"/>
        <c:tickLblPos val="nextTo"/>
        <c:crossAx val="-4726568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bg2">
          <a:lumMod val="50000"/>
        </a:schemeClr>
      </a:solidFill>
    </a:ln>
    <a:effectLst/>
  </c:spPr>
  <c:txPr>
    <a:bodyPr/>
    <a:lstStyle/>
    <a:p>
      <a:pPr>
        <a:defRPr sz="9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625736747979"/>
          <c:y val="0.069486445439028"/>
          <c:w val="0.42527189768055"/>
          <c:h val="0.714939809774695"/>
        </c:manualLayout>
      </c:layout>
      <c:radarChart>
        <c:radarStyle val="marker"/>
        <c:varyColors val="0"/>
        <c:ser>
          <c:idx val="0"/>
          <c:order val="0"/>
          <c:tx>
            <c:strRef>
              <c:f>Sheet1!$B$1</c:f>
              <c:strCache>
                <c:ptCount val="1"/>
                <c:pt idx="0">
                  <c:v>My Rating (1-5)</c:v>
                </c:pt>
              </c:strCache>
            </c:strRef>
          </c:tx>
          <c:spPr>
            <a:ln w="12700" cap="rnd">
              <a:solidFill>
                <a:schemeClr val="accent1"/>
              </a:solidFill>
              <a:round/>
            </a:ln>
            <a:effectLst/>
          </c:spPr>
          <c:marker>
            <c:symbol val="none"/>
          </c:marker>
          <c:cat>
            <c:strRef>
              <c:f>Sheet1!$A$2:$A$13</c:f>
              <c:strCache>
                <c:ptCount val="11"/>
                <c:pt idx="0">
                  <c:v>Willingness</c:v>
                </c:pt>
                <c:pt idx="2">
                  <c:v>Humility</c:v>
                </c:pt>
                <c:pt idx="4">
                  <c:v>Curiosity</c:v>
                </c:pt>
                <c:pt idx="8">
                  <c:v>Perseverance</c:v>
                </c:pt>
                <c:pt idx="10">
                  <c:v>Self-Discipline</c:v>
                </c:pt>
              </c:strCache>
            </c:strRef>
          </c:cat>
          <c:val>
            <c:numRef>
              <c:f>Sheet1!$B$2:$B$13</c:f>
              <c:numCache>
                <c:formatCode>General</c:formatCode>
                <c:ptCount val="12"/>
                <c:pt idx="0">
                  <c:v>3.0</c:v>
                </c:pt>
                <c:pt idx="1">
                  <c:v>4.0</c:v>
                </c:pt>
                <c:pt idx="2">
                  <c:v>3.0</c:v>
                </c:pt>
                <c:pt idx="3">
                  <c:v>5.0</c:v>
                </c:pt>
                <c:pt idx="4">
                  <c:v>3.0</c:v>
                </c:pt>
                <c:pt idx="5">
                  <c:v>4.0</c:v>
                </c:pt>
                <c:pt idx="6">
                  <c:v>3.0</c:v>
                </c:pt>
                <c:pt idx="7">
                  <c:v>5.0</c:v>
                </c:pt>
                <c:pt idx="8">
                  <c:v>3.0</c:v>
                </c:pt>
                <c:pt idx="9">
                  <c:v>4.0</c:v>
                </c:pt>
                <c:pt idx="10">
                  <c:v>3.0</c:v>
                </c:pt>
                <c:pt idx="11">
                  <c:v>5.0</c:v>
                </c:pt>
              </c:numCache>
            </c:numRef>
          </c:val>
        </c:ser>
        <c:dLbls>
          <c:showLegendKey val="0"/>
          <c:showVal val="0"/>
          <c:showCatName val="0"/>
          <c:showSerName val="0"/>
          <c:showPercent val="0"/>
          <c:showBubbleSize val="0"/>
        </c:dLbls>
        <c:axId val="-473673952"/>
        <c:axId val="-157037056"/>
      </c:radarChart>
      <c:catAx>
        <c:axId val="-4736739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1" i="0" u="none" strike="noStrike" kern="1200" baseline="0">
                <a:solidFill>
                  <a:schemeClr val="tx1">
                    <a:lumMod val="65000"/>
                    <a:lumOff val="35000"/>
                  </a:schemeClr>
                </a:solidFill>
                <a:latin typeface="+mn-lt"/>
                <a:ea typeface="+mn-ea"/>
                <a:cs typeface="+mn-cs"/>
              </a:defRPr>
            </a:pPr>
            <a:endParaRPr lang="en-US"/>
          </a:p>
        </c:txPr>
        <c:crossAx val="-157037056"/>
        <c:crosses val="autoZero"/>
        <c:auto val="1"/>
        <c:lblAlgn val="ctr"/>
        <c:lblOffset val="100"/>
        <c:noMultiLvlLbl val="0"/>
      </c:catAx>
      <c:valAx>
        <c:axId val="-157037056"/>
        <c:scaling>
          <c:orientation val="minMax"/>
          <c:max val="5.0"/>
          <c:min val="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in"/>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600" b="1" i="0" u="none" strike="noStrike" kern="1200" baseline="0">
                <a:solidFill>
                  <a:schemeClr val="tx1">
                    <a:lumMod val="65000"/>
                    <a:lumOff val="35000"/>
                  </a:schemeClr>
                </a:solidFill>
                <a:latin typeface="+mn-lt"/>
                <a:ea typeface="+mn-ea"/>
                <a:cs typeface="+mn-cs"/>
              </a:defRPr>
            </a:pPr>
            <a:endParaRPr lang="en-US"/>
          </a:p>
        </c:txPr>
        <c:crossAx val="-47367395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sz="6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8FE4D9-4D2A-4A45-B99E-2828A440BEB3}" type="doc">
      <dgm:prSet loTypeId="urn:microsoft.com/office/officeart/2009/3/layout/HorizontalOrganizationChart" loCatId="hierarchy" qsTypeId="urn:microsoft.com/office/officeart/2005/8/quickstyle/simple1" qsCatId="simple" csTypeId="urn:microsoft.com/office/officeart/2005/8/colors/accent0_1" csCatId="mainScheme" phldr="1"/>
      <dgm:spPr/>
      <dgm:t>
        <a:bodyPr/>
        <a:lstStyle/>
        <a:p>
          <a:endParaRPr lang="en-US"/>
        </a:p>
      </dgm:t>
    </dgm:pt>
    <dgm:pt modelId="{201F644A-A593-437F-807C-C0FC8381117E}">
      <dgm:prSet phldrT="[Text]" custT="1"/>
      <dgm:spPr>
        <a:ln w="12700"/>
      </dgm:spPr>
      <dgm:t>
        <a:bodyPr/>
        <a:lstStyle/>
        <a:p>
          <a:r>
            <a:rPr lang="en-US" sz="900" dirty="0" smtClean="0"/>
            <a:t>Problem Statement</a:t>
          </a:r>
          <a:endParaRPr lang="en-US" sz="900" dirty="0"/>
        </a:p>
      </dgm:t>
    </dgm:pt>
    <dgm:pt modelId="{9FE8DA9E-DE15-43BF-A257-6C9C8378F112}" type="parTrans" cxnId="{B17F8DB6-52DE-40B2-B68A-F4C23D180369}">
      <dgm:prSet/>
      <dgm:spPr/>
      <dgm:t>
        <a:bodyPr/>
        <a:lstStyle/>
        <a:p>
          <a:endParaRPr lang="en-US" sz="900"/>
        </a:p>
      </dgm:t>
    </dgm:pt>
    <dgm:pt modelId="{07D796D2-5A55-43F8-A284-14D58AAB1483}" type="sibTrans" cxnId="{B17F8DB6-52DE-40B2-B68A-F4C23D180369}">
      <dgm:prSet/>
      <dgm:spPr/>
      <dgm:t>
        <a:bodyPr/>
        <a:lstStyle/>
        <a:p>
          <a:endParaRPr lang="en-US" sz="900"/>
        </a:p>
      </dgm:t>
    </dgm:pt>
    <dgm:pt modelId="{B6C3FE7A-6978-446E-84D8-2956C2E1DFA3}">
      <dgm:prSet phldrT="[Text]" custT="1"/>
      <dgm:spPr>
        <a:ln w="12700"/>
      </dgm:spPr>
      <dgm:t>
        <a:bodyPr/>
        <a:lstStyle/>
        <a:p>
          <a:r>
            <a:rPr lang="en-US" sz="900" dirty="0" smtClean="0"/>
            <a:t>Cause #1</a:t>
          </a:r>
          <a:endParaRPr lang="en-US" sz="900" dirty="0"/>
        </a:p>
      </dgm:t>
    </dgm:pt>
    <dgm:pt modelId="{2DCB8FB6-9CA9-4400-99A4-AABCDA015BF2}" type="parTrans" cxnId="{C14ACB80-CFCA-44DE-B8CE-B3C4BB007AAC}">
      <dgm:prSet/>
      <dgm:spPr>
        <a:ln w="12700"/>
      </dgm:spPr>
      <dgm:t>
        <a:bodyPr/>
        <a:lstStyle/>
        <a:p>
          <a:endParaRPr lang="en-US" sz="900"/>
        </a:p>
      </dgm:t>
    </dgm:pt>
    <dgm:pt modelId="{6049332A-D335-4674-A5C5-010691328E57}" type="sibTrans" cxnId="{C14ACB80-CFCA-44DE-B8CE-B3C4BB007AAC}">
      <dgm:prSet/>
      <dgm:spPr/>
      <dgm:t>
        <a:bodyPr/>
        <a:lstStyle/>
        <a:p>
          <a:endParaRPr lang="en-US" sz="900"/>
        </a:p>
      </dgm:t>
    </dgm:pt>
    <dgm:pt modelId="{1059F1C7-2508-48D8-9B70-2BA63D2E97D9}">
      <dgm:prSet phldrT="[Text]" custT="1"/>
      <dgm:spPr>
        <a:ln w="12700"/>
      </dgm:spPr>
      <dgm:t>
        <a:bodyPr/>
        <a:lstStyle/>
        <a:p>
          <a:r>
            <a:rPr lang="en-US" sz="900" dirty="0" smtClean="0"/>
            <a:t>Cause #2</a:t>
          </a:r>
          <a:endParaRPr lang="en-US" sz="900" dirty="0"/>
        </a:p>
      </dgm:t>
    </dgm:pt>
    <dgm:pt modelId="{DAF876E6-F852-4E5C-BCCB-4F6BDA626608}" type="parTrans" cxnId="{767ECDBC-F7D8-4DAC-A5A9-06685BFE0291}">
      <dgm:prSet/>
      <dgm:spPr>
        <a:ln w="12700"/>
      </dgm:spPr>
      <dgm:t>
        <a:bodyPr/>
        <a:lstStyle/>
        <a:p>
          <a:endParaRPr lang="en-US" sz="900"/>
        </a:p>
      </dgm:t>
    </dgm:pt>
    <dgm:pt modelId="{8ED4A409-98F0-42D7-8BA9-B882C1D4D31E}" type="sibTrans" cxnId="{767ECDBC-F7D8-4DAC-A5A9-06685BFE0291}">
      <dgm:prSet/>
      <dgm:spPr/>
      <dgm:t>
        <a:bodyPr/>
        <a:lstStyle/>
        <a:p>
          <a:endParaRPr lang="en-US" sz="900"/>
        </a:p>
      </dgm:t>
    </dgm:pt>
    <dgm:pt modelId="{4B3781EF-8C4D-4924-8A69-A2B9956A7A30}">
      <dgm:prSet phldrT="[Text]" custT="1"/>
      <dgm:spPr>
        <a:ln w="12700"/>
      </dgm:spPr>
      <dgm:t>
        <a:bodyPr/>
        <a:lstStyle/>
        <a:p>
          <a:r>
            <a:rPr lang="en-US" sz="900" dirty="0" smtClean="0"/>
            <a:t>Cause #3</a:t>
          </a:r>
          <a:endParaRPr lang="en-US" sz="900" dirty="0"/>
        </a:p>
      </dgm:t>
    </dgm:pt>
    <dgm:pt modelId="{1AF4E007-954A-4C87-9ACD-4BC7911BFDE1}" type="parTrans" cxnId="{098EC435-9F05-40DB-B54D-53951B3A2932}">
      <dgm:prSet/>
      <dgm:spPr>
        <a:ln w="12700"/>
      </dgm:spPr>
      <dgm:t>
        <a:bodyPr/>
        <a:lstStyle/>
        <a:p>
          <a:endParaRPr lang="en-US" sz="900"/>
        </a:p>
      </dgm:t>
    </dgm:pt>
    <dgm:pt modelId="{5B17BAD1-5FD2-45FB-B071-CFF419D37BB0}" type="sibTrans" cxnId="{098EC435-9F05-40DB-B54D-53951B3A2932}">
      <dgm:prSet/>
      <dgm:spPr/>
      <dgm:t>
        <a:bodyPr/>
        <a:lstStyle/>
        <a:p>
          <a:endParaRPr lang="en-US" sz="900"/>
        </a:p>
      </dgm:t>
    </dgm:pt>
    <dgm:pt modelId="{6967CA0E-73AE-4D98-91E9-6BE61768FF16}">
      <dgm:prSet phldrT="[Text]" custT="1"/>
      <dgm:spPr>
        <a:ln w="12700"/>
      </dgm:spPr>
      <dgm:t>
        <a:bodyPr/>
        <a:lstStyle/>
        <a:p>
          <a:r>
            <a:rPr lang="en-US" sz="900" dirty="0" smtClean="0"/>
            <a:t>Why?</a:t>
          </a:r>
          <a:endParaRPr lang="en-US" sz="900" dirty="0"/>
        </a:p>
      </dgm:t>
    </dgm:pt>
    <dgm:pt modelId="{879F88F4-0147-4845-8F6B-FECCE4C03382}" type="parTrans" cxnId="{B78831D3-D362-4A89-9C3A-3004A65DB6C7}">
      <dgm:prSet/>
      <dgm:spPr>
        <a:ln w="12700"/>
      </dgm:spPr>
      <dgm:t>
        <a:bodyPr/>
        <a:lstStyle/>
        <a:p>
          <a:endParaRPr lang="en-US" sz="900"/>
        </a:p>
      </dgm:t>
    </dgm:pt>
    <dgm:pt modelId="{5DF51C1A-6423-430E-842C-FDC18F857A16}" type="sibTrans" cxnId="{B78831D3-D362-4A89-9C3A-3004A65DB6C7}">
      <dgm:prSet/>
      <dgm:spPr/>
      <dgm:t>
        <a:bodyPr/>
        <a:lstStyle/>
        <a:p>
          <a:endParaRPr lang="en-US" sz="900"/>
        </a:p>
      </dgm:t>
    </dgm:pt>
    <dgm:pt modelId="{79281554-9A41-4A01-9989-E0E1BC7BF2CA}">
      <dgm:prSet phldrT="[Text]" custT="1"/>
      <dgm:spPr>
        <a:ln w="12700"/>
      </dgm:spPr>
      <dgm:t>
        <a:bodyPr/>
        <a:lstStyle/>
        <a:p>
          <a:r>
            <a:rPr lang="en-US" sz="900" dirty="0" smtClean="0"/>
            <a:t>Why?</a:t>
          </a:r>
          <a:endParaRPr lang="en-US" sz="900" dirty="0"/>
        </a:p>
      </dgm:t>
    </dgm:pt>
    <dgm:pt modelId="{A410E870-8594-4B0C-802F-1A78D2156E31}" type="parTrans" cxnId="{C15690CE-B6E0-4FCF-9F5E-977B1E131D4C}">
      <dgm:prSet/>
      <dgm:spPr>
        <a:ln w="12700"/>
      </dgm:spPr>
      <dgm:t>
        <a:bodyPr/>
        <a:lstStyle/>
        <a:p>
          <a:endParaRPr lang="en-US" sz="900"/>
        </a:p>
      </dgm:t>
    </dgm:pt>
    <dgm:pt modelId="{A3B7B7A0-9D99-4C4C-A829-76A6E4499054}" type="sibTrans" cxnId="{C15690CE-B6E0-4FCF-9F5E-977B1E131D4C}">
      <dgm:prSet/>
      <dgm:spPr/>
      <dgm:t>
        <a:bodyPr/>
        <a:lstStyle/>
        <a:p>
          <a:endParaRPr lang="en-US" sz="900"/>
        </a:p>
      </dgm:t>
    </dgm:pt>
    <dgm:pt modelId="{9AADEEEC-30D8-4663-9E74-8D077C1DF948}">
      <dgm:prSet phldrT="[Text]" custT="1"/>
      <dgm:spPr>
        <a:ln w="12700"/>
      </dgm:spPr>
      <dgm:t>
        <a:bodyPr/>
        <a:lstStyle/>
        <a:p>
          <a:r>
            <a:rPr lang="en-US" sz="900" dirty="0" smtClean="0"/>
            <a:t>Why?</a:t>
          </a:r>
          <a:endParaRPr lang="en-US" sz="900" dirty="0"/>
        </a:p>
      </dgm:t>
    </dgm:pt>
    <dgm:pt modelId="{35471270-7C42-4135-AF02-548E4D4C628F}" type="parTrans" cxnId="{0287C760-DA7D-4744-80F3-0E37FC7492F2}">
      <dgm:prSet/>
      <dgm:spPr>
        <a:ln w="12700"/>
      </dgm:spPr>
      <dgm:t>
        <a:bodyPr/>
        <a:lstStyle/>
        <a:p>
          <a:endParaRPr lang="en-US" sz="900"/>
        </a:p>
      </dgm:t>
    </dgm:pt>
    <dgm:pt modelId="{0A269F33-33D0-4FDE-A711-CCC1948DFEC1}" type="sibTrans" cxnId="{0287C760-DA7D-4744-80F3-0E37FC7492F2}">
      <dgm:prSet/>
      <dgm:spPr/>
      <dgm:t>
        <a:bodyPr/>
        <a:lstStyle/>
        <a:p>
          <a:endParaRPr lang="en-US" sz="900"/>
        </a:p>
      </dgm:t>
    </dgm:pt>
    <dgm:pt modelId="{3B105203-01AE-4792-AD87-316B2075A4E5}">
      <dgm:prSet phldrT="[Text]" custT="1"/>
      <dgm:spPr>
        <a:ln w="12700"/>
      </dgm:spPr>
      <dgm:t>
        <a:bodyPr/>
        <a:lstStyle/>
        <a:p>
          <a:r>
            <a:rPr lang="en-US" sz="900" dirty="0" smtClean="0"/>
            <a:t>Why?</a:t>
          </a:r>
          <a:endParaRPr lang="en-US" sz="900" dirty="0"/>
        </a:p>
      </dgm:t>
    </dgm:pt>
    <dgm:pt modelId="{DD8DF398-2960-4EA4-AE6F-84FEECA7E473}" type="parTrans" cxnId="{99648EF8-1179-4E59-A3A2-8F0A26FE496E}">
      <dgm:prSet/>
      <dgm:spPr>
        <a:ln w="12700"/>
      </dgm:spPr>
      <dgm:t>
        <a:bodyPr/>
        <a:lstStyle/>
        <a:p>
          <a:endParaRPr lang="en-US" sz="900"/>
        </a:p>
      </dgm:t>
    </dgm:pt>
    <dgm:pt modelId="{6A9FEDA6-3A72-47B0-AD53-FCF848094A87}" type="sibTrans" cxnId="{99648EF8-1179-4E59-A3A2-8F0A26FE496E}">
      <dgm:prSet/>
      <dgm:spPr/>
      <dgm:t>
        <a:bodyPr/>
        <a:lstStyle/>
        <a:p>
          <a:endParaRPr lang="en-US" sz="900"/>
        </a:p>
      </dgm:t>
    </dgm:pt>
    <dgm:pt modelId="{1E9FB8B9-A037-403A-A5B2-8D22EBEBFDD9}">
      <dgm:prSet phldrT="[Text]" custT="1"/>
      <dgm:spPr>
        <a:ln w="12700"/>
      </dgm:spPr>
      <dgm:t>
        <a:bodyPr/>
        <a:lstStyle/>
        <a:p>
          <a:r>
            <a:rPr lang="en-US" sz="900" dirty="0" smtClean="0"/>
            <a:t>Why?</a:t>
          </a:r>
          <a:endParaRPr lang="en-US" sz="900" dirty="0"/>
        </a:p>
      </dgm:t>
    </dgm:pt>
    <dgm:pt modelId="{D1EBC88E-6334-4D5E-B206-5D41D12DBC15}" type="parTrans" cxnId="{B545000B-DF1A-4670-9A70-ACAA29322675}">
      <dgm:prSet/>
      <dgm:spPr>
        <a:ln w="12700"/>
      </dgm:spPr>
      <dgm:t>
        <a:bodyPr/>
        <a:lstStyle/>
        <a:p>
          <a:endParaRPr lang="en-US" sz="900"/>
        </a:p>
      </dgm:t>
    </dgm:pt>
    <dgm:pt modelId="{76DC8399-9B55-4B35-8243-A69016CE50AE}" type="sibTrans" cxnId="{B545000B-DF1A-4670-9A70-ACAA29322675}">
      <dgm:prSet/>
      <dgm:spPr/>
      <dgm:t>
        <a:bodyPr/>
        <a:lstStyle/>
        <a:p>
          <a:endParaRPr lang="en-US" sz="900"/>
        </a:p>
      </dgm:t>
    </dgm:pt>
    <dgm:pt modelId="{80F7C115-218D-4B46-A02E-F361311F8D24}">
      <dgm:prSet phldrT="[Text]" custT="1"/>
      <dgm:spPr>
        <a:ln w="12700"/>
      </dgm:spPr>
      <dgm:t>
        <a:bodyPr/>
        <a:lstStyle/>
        <a:p>
          <a:r>
            <a:rPr lang="en-US" sz="900" dirty="0" smtClean="0"/>
            <a:t>Why?</a:t>
          </a:r>
          <a:endParaRPr lang="en-US" sz="900" dirty="0"/>
        </a:p>
      </dgm:t>
    </dgm:pt>
    <dgm:pt modelId="{24F9A187-FAB7-4116-963C-3D51E76CCF49}" type="parTrans" cxnId="{28FA4B35-8C86-46C8-91BA-C8A9C53E54DA}">
      <dgm:prSet/>
      <dgm:spPr>
        <a:ln w="12700"/>
      </dgm:spPr>
      <dgm:t>
        <a:bodyPr/>
        <a:lstStyle/>
        <a:p>
          <a:endParaRPr lang="en-US" sz="900"/>
        </a:p>
      </dgm:t>
    </dgm:pt>
    <dgm:pt modelId="{C4E75F9C-0CAC-4636-A690-D092F2B07318}" type="sibTrans" cxnId="{28FA4B35-8C86-46C8-91BA-C8A9C53E54DA}">
      <dgm:prSet/>
      <dgm:spPr/>
      <dgm:t>
        <a:bodyPr/>
        <a:lstStyle/>
        <a:p>
          <a:endParaRPr lang="en-US" sz="900"/>
        </a:p>
      </dgm:t>
    </dgm:pt>
    <dgm:pt modelId="{9FCF56F9-8025-4080-B0C1-15EBA2EBFD8D}">
      <dgm:prSet phldrT="[Text]" custT="1"/>
      <dgm:spPr>
        <a:ln w="12700"/>
      </dgm:spPr>
      <dgm:t>
        <a:bodyPr/>
        <a:lstStyle/>
        <a:p>
          <a:r>
            <a:rPr lang="en-US" sz="900" dirty="0" smtClean="0"/>
            <a:t>Why?</a:t>
          </a:r>
          <a:endParaRPr lang="en-US" sz="900" dirty="0"/>
        </a:p>
      </dgm:t>
    </dgm:pt>
    <dgm:pt modelId="{56844375-92C4-4E50-A7EA-8532931271ED}" type="parTrans" cxnId="{994CF082-678B-4195-B101-C4BF686FE145}">
      <dgm:prSet/>
      <dgm:spPr>
        <a:ln w="12700"/>
      </dgm:spPr>
      <dgm:t>
        <a:bodyPr/>
        <a:lstStyle/>
        <a:p>
          <a:endParaRPr lang="en-US" sz="900"/>
        </a:p>
      </dgm:t>
    </dgm:pt>
    <dgm:pt modelId="{EABF95FC-0FAC-4616-827F-95DB9BA59112}" type="sibTrans" cxnId="{994CF082-678B-4195-B101-C4BF686FE145}">
      <dgm:prSet/>
      <dgm:spPr/>
      <dgm:t>
        <a:bodyPr/>
        <a:lstStyle/>
        <a:p>
          <a:endParaRPr lang="en-US" sz="900"/>
        </a:p>
      </dgm:t>
    </dgm:pt>
    <dgm:pt modelId="{25165143-C366-4092-9A4C-A063B3B5C960}">
      <dgm:prSet phldrT="[Text]" custT="1"/>
      <dgm:spPr>
        <a:ln w="12700"/>
      </dgm:spPr>
      <dgm:t>
        <a:bodyPr/>
        <a:lstStyle/>
        <a:p>
          <a:r>
            <a:rPr lang="en-US" sz="900" dirty="0" smtClean="0"/>
            <a:t>Why?</a:t>
          </a:r>
          <a:endParaRPr lang="en-US" sz="900" dirty="0"/>
        </a:p>
      </dgm:t>
    </dgm:pt>
    <dgm:pt modelId="{219F838E-CF4A-410B-BF66-80F9D0BC223C}" type="parTrans" cxnId="{81B9A395-0733-4E50-A09C-7F6E82A90C97}">
      <dgm:prSet/>
      <dgm:spPr/>
      <dgm:t>
        <a:bodyPr/>
        <a:lstStyle/>
        <a:p>
          <a:endParaRPr lang="en-US"/>
        </a:p>
      </dgm:t>
    </dgm:pt>
    <dgm:pt modelId="{EEE2BBEF-49A8-461B-9073-2B79CA0A4A19}" type="sibTrans" cxnId="{81B9A395-0733-4E50-A09C-7F6E82A90C97}">
      <dgm:prSet/>
      <dgm:spPr/>
      <dgm:t>
        <a:bodyPr/>
        <a:lstStyle/>
        <a:p>
          <a:endParaRPr lang="en-US"/>
        </a:p>
      </dgm:t>
    </dgm:pt>
    <dgm:pt modelId="{A8696704-CB27-46E0-95DE-F18F5F58AD66}">
      <dgm:prSet phldrT="[Text]" custT="1"/>
      <dgm:spPr>
        <a:ln w="12700"/>
      </dgm:spPr>
      <dgm:t>
        <a:bodyPr/>
        <a:lstStyle/>
        <a:p>
          <a:r>
            <a:rPr lang="en-US" sz="900" dirty="0" smtClean="0"/>
            <a:t>Why?</a:t>
          </a:r>
          <a:endParaRPr lang="en-US" sz="900" dirty="0"/>
        </a:p>
      </dgm:t>
    </dgm:pt>
    <dgm:pt modelId="{C7107401-B56A-4ECF-985C-0708C13E5E82}" type="parTrans" cxnId="{277B1774-0F07-4136-A481-88FE54889F10}">
      <dgm:prSet/>
      <dgm:spPr/>
      <dgm:t>
        <a:bodyPr/>
        <a:lstStyle/>
        <a:p>
          <a:endParaRPr lang="en-US"/>
        </a:p>
      </dgm:t>
    </dgm:pt>
    <dgm:pt modelId="{ECD544DF-5934-48F8-A939-B86526D796F3}" type="sibTrans" cxnId="{277B1774-0F07-4136-A481-88FE54889F10}">
      <dgm:prSet/>
      <dgm:spPr/>
      <dgm:t>
        <a:bodyPr/>
        <a:lstStyle/>
        <a:p>
          <a:endParaRPr lang="en-US"/>
        </a:p>
      </dgm:t>
    </dgm:pt>
    <dgm:pt modelId="{ABBF31B2-41D9-D54B-A887-F4087F0BE746}">
      <dgm:prSet phldrT="[Text]" custT="1"/>
      <dgm:spPr>
        <a:ln w="12700"/>
      </dgm:spPr>
      <dgm:t>
        <a:bodyPr/>
        <a:lstStyle/>
        <a:p>
          <a:r>
            <a:rPr lang="en-US" sz="900" dirty="0" smtClean="0"/>
            <a:t>Why?</a:t>
          </a:r>
          <a:endParaRPr lang="en-US" sz="900" dirty="0"/>
        </a:p>
      </dgm:t>
    </dgm:pt>
    <dgm:pt modelId="{AAA89772-413A-D647-841A-9BD0E41E34CE}" type="parTrans" cxnId="{7DE9F8FD-83BE-224C-977F-E2DAD2A85BBB}">
      <dgm:prSet/>
      <dgm:spPr/>
      <dgm:t>
        <a:bodyPr/>
        <a:lstStyle/>
        <a:p>
          <a:endParaRPr lang="en-US"/>
        </a:p>
      </dgm:t>
    </dgm:pt>
    <dgm:pt modelId="{8E054DE2-AA26-9446-806C-1F2B8BA8ED9A}" type="sibTrans" cxnId="{7DE9F8FD-83BE-224C-977F-E2DAD2A85BBB}">
      <dgm:prSet/>
      <dgm:spPr/>
      <dgm:t>
        <a:bodyPr/>
        <a:lstStyle/>
        <a:p>
          <a:endParaRPr lang="en-US"/>
        </a:p>
      </dgm:t>
    </dgm:pt>
    <dgm:pt modelId="{FB8FB123-764F-2043-AD4E-309E40BA6901}">
      <dgm:prSet phldrT="[Text]" custT="1"/>
      <dgm:spPr>
        <a:ln w="12700"/>
      </dgm:spPr>
      <dgm:t>
        <a:bodyPr/>
        <a:lstStyle/>
        <a:p>
          <a:r>
            <a:rPr lang="en-US" sz="900" dirty="0" smtClean="0"/>
            <a:t>Why?</a:t>
          </a:r>
          <a:endParaRPr lang="en-US" sz="900" dirty="0"/>
        </a:p>
      </dgm:t>
    </dgm:pt>
    <dgm:pt modelId="{F445C026-3E44-B049-BE60-D70A5E882AEB}" type="parTrans" cxnId="{21B379A6-72FD-A64C-9E2C-1391B8E79B4E}">
      <dgm:prSet/>
      <dgm:spPr/>
      <dgm:t>
        <a:bodyPr/>
        <a:lstStyle/>
        <a:p>
          <a:endParaRPr lang="en-US"/>
        </a:p>
      </dgm:t>
    </dgm:pt>
    <dgm:pt modelId="{A454DAB4-AB33-6042-BA79-3D4418063B78}" type="sibTrans" cxnId="{21B379A6-72FD-A64C-9E2C-1391B8E79B4E}">
      <dgm:prSet/>
      <dgm:spPr/>
      <dgm:t>
        <a:bodyPr/>
        <a:lstStyle/>
        <a:p>
          <a:endParaRPr lang="en-US"/>
        </a:p>
      </dgm:t>
    </dgm:pt>
    <dgm:pt modelId="{1B7ECC0A-C35E-3642-A845-7C7F540BE15F}">
      <dgm:prSet phldrT="[Text]" custT="1"/>
      <dgm:spPr>
        <a:ln w="12700"/>
      </dgm:spPr>
      <dgm:t>
        <a:bodyPr/>
        <a:lstStyle/>
        <a:p>
          <a:r>
            <a:rPr lang="en-US" sz="900" dirty="0" smtClean="0"/>
            <a:t>Why?</a:t>
          </a:r>
          <a:endParaRPr lang="en-US" sz="900" dirty="0"/>
        </a:p>
      </dgm:t>
    </dgm:pt>
    <dgm:pt modelId="{7673F0BF-A7EF-E844-B82A-0EC970472B8A}" type="parTrans" cxnId="{8B8DAF43-62FE-D94D-88E6-C158E9C6ECB2}">
      <dgm:prSet/>
      <dgm:spPr/>
      <dgm:t>
        <a:bodyPr/>
        <a:lstStyle/>
        <a:p>
          <a:endParaRPr lang="en-US"/>
        </a:p>
      </dgm:t>
    </dgm:pt>
    <dgm:pt modelId="{3F7BA734-D0DC-1542-AA69-89B4C3F9C548}" type="sibTrans" cxnId="{8B8DAF43-62FE-D94D-88E6-C158E9C6ECB2}">
      <dgm:prSet/>
      <dgm:spPr/>
      <dgm:t>
        <a:bodyPr/>
        <a:lstStyle/>
        <a:p>
          <a:endParaRPr lang="en-US"/>
        </a:p>
      </dgm:t>
    </dgm:pt>
    <dgm:pt modelId="{236B6F5A-90C2-46D1-89C5-6C13B7E29BA5}" type="pres">
      <dgm:prSet presAssocID="{D28FE4D9-4D2A-4A45-B99E-2828A440BEB3}" presName="hierChild1" presStyleCnt="0">
        <dgm:presLayoutVars>
          <dgm:orgChart val="1"/>
          <dgm:chPref val="1"/>
          <dgm:dir/>
          <dgm:animOne val="branch"/>
          <dgm:animLvl val="lvl"/>
          <dgm:resizeHandles/>
        </dgm:presLayoutVars>
      </dgm:prSet>
      <dgm:spPr/>
      <dgm:t>
        <a:bodyPr/>
        <a:lstStyle/>
        <a:p>
          <a:endParaRPr lang="en-US"/>
        </a:p>
      </dgm:t>
    </dgm:pt>
    <dgm:pt modelId="{548C00B5-C651-4A4D-B121-ED18AC9B2EBC}" type="pres">
      <dgm:prSet presAssocID="{201F644A-A593-437F-807C-C0FC8381117E}" presName="hierRoot1" presStyleCnt="0">
        <dgm:presLayoutVars>
          <dgm:hierBranch val="init"/>
        </dgm:presLayoutVars>
      </dgm:prSet>
      <dgm:spPr/>
    </dgm:pt>
    <dgm:pt modelId="{D6CC4F41-0992-4A1A-8D5A-27E3D9315899}" type="pres">
      <dgm:prSet presAssocID="{201F644A-A593-437F-807C-C0FC8381117E}" presName="rootComposite1" presStyleCnt="0"/>
      <dgm:spPr/>
    </dgm:pt>
    <dgm:pt modelId="{9C2D3D7C-BFA3-4612-9EB6-B86B71F19FE5}" type="pres">
      <dgm:prSet presAssocID="{201F644A-A593-437F-807C-C0FC8381117E}" presName="rootText1" presStyleLbl="node0" presStyleIdx="0" presStyleCnt="1" custScaleY="377441">
        <dgm:presLayoutVars>
          <dgm:chPref val="3"/>
        </dgm:presLayoutVars>
      </dgm:prSet>
      <dgm:spPr/>
      <dgm:t>
        <a:bodyPr/>
        <a:lstStyle/>
        <a:p>
          <a:endParaRPr lang="en-US"/>
        </a:p>
      </dgm:t>
    </dgm:pt>
    <dgm:pt modelId="{D63FF80D-9DA3-442C-ADAE-4A2C23CA9A3B}" type="pres">
      <dgm:prSet presAssocID="{201F644A-A593-437F-807C-C0FC8381117E}" presName="rootConnector1" presStyleLbl="node1" presStyleIdx="0" presStyleCnt="0"/>
      <dgm:spPr/>
      <dgm:t>
        <a:bodyPr/>
        <a:lstStyle/>
        <a:p>
          <a:endParaRPr lang="en-US"/>
        </a:p>
      </dgm:t>
    </dgm:pt>
    <dgm:pt modelId="{61B78DB8-32B1-490F-B93B-5CA73E7BD87B}" type="pres">
      <dgm:prSet presAssocID="{201F644A-A593-437F-807C-C0FC8381117E}" presName="hierChild2" presStyleCnt="0"/>
      <dgm:spPr/>
    </dgm:pt>
    <dgm:pt modelId="{EC2B4847-2B63-429B-B9EC-CE7711D81BC3}" type="pres">
      <dgm:prSet presAssocID="{2DCB8FB6-9CA9-4400-99A4-AABCDA015BF2}" presName="Name64" presStyleLbl="parChTrans1D2" presStyleIdx="0" presStyleCnt="3"/>
      <dgm:spPr/>
      <dgm:t>
        <a:bodyPr/>
        <a:lstStyle/>
        <a:p>
          <a:endParaRPr lang="en-US"/>
        </a:p>
      </dgm:t>
    </dgm:pt>
    <dgm:pt modelId="{72817295-D652-4710-8CE0-5FA94813DDF0}" type="pres">
      <dgm:prSet presAssocID="{B6C3FE7A-6978-446E-84D8-2956C2E1DFA3}" presName="hierRoot2" presStyleCnt="0">
        <dgm:presLayoutVars>
          <dgm:hierBranch val="init"/>
        </dgm:presLayoutVars>
      </dgm:prSet>
      <dgm:spPr/>
    </dgm:pt>
    <dgm:pt modelId="{7C44D1AC-DD4F-4FD3-BAA3-789E39B5EEA9}" type="pres">
      <dgm:prSet presAssocID="{B6C3FE7A-6978-446E-84D8-2956C2E1DFA3}" presName="rootComposite" presStyleCnt="0"/>
      <dgm:spPr/>
    </dgm:pt>
    <dgm:pt modelId="{028E03FF-CE11-4539-99BC-281E9030AD32}" type="pres">
      <dgm:prSet presAssocID="{B6C3FE7A-6978-446E-84D8-2956C2E1DFA3}" presName="rootText" presStyleLbl="node2" presStyleIdx="0" presStyleCnt="3">
        <dgm:presLayoutVars>
          <dgm:chPref val="3"/>
        </dgm:presLayoutVars>
      </dgm:prSet>
      <dgm:spPr/>
      <dgm:t>
        <a:bodyPr/>
        <a:lstStyle/>
        <a:p>
          <a:endParaRPr lang="en-US"/>
        </a:p>
      </dgm:t>
    </dgm:pt>
    <dgm:pt modelId="{2E43FA09-0F05-4E34-A308-196CC190F0FF}" type="pres">
      <dgm:prSet presAssocID="{B6C3FE7A-6978-446E-84D8-2956C2E1DFA3}" presName="rootConnector" presStyleLbl="node2" presStyleIdx="0" presStyleCnt="3"/>
      <dgm:spPr/>
      <dgm:t>
        <a:bodyPr/>
        <a:lstStyle/>
        <a:p>
          <a:endParaRPr lang="en-US"/>
        </a:p>
      </dgm:t>
    </dgm:pt>
    <dgm:pt modelId="{13382B45-EE8D-41F5-818E-61826413B9B2}" type="pres">
      <dgm:prSet presAssocID="{B6C3FE7A-6978-446E-84D8-2956C2E1DFA3}" presName="hierChild4" presStyleCnt="0"/>
      <dgm:spPr/>
    </dgm:pt>
    <dgm:pt modelId="{489F9097-666C-46A2-A094-A130532A75ED}" type="pres">
      <dgm:prSet presAssocID="{879F88F4-0147-4845-8F6B-FECCE4C03382}" presName="Name64" presStyleLbl="parChTrans1D3" presStyleIdx="0" presStyleCnt="3"/>
      <dgm:spPr/>
      <dgm:t>
        <a:bodyPr/>
        <a:lstStyle/>
        <a:p>
          <a:endParaRPr lang="en-US"/>
        </a:p>
      </dgm:t>
    </dgm:pt>
    <dgm:pt modelId="{1FC7F312-D69E-466A-9982-14FC878FF5D9}" type="pres">
      <dgm:prSet presAssocID="{6967CA0E-73AE-4D98-91E9-6BE61768FF16}" presName="hierRoot2" presStyleCnt="0">
        <dgm:presLayoutVars>
          <dgm:hierBranch val="init"/>
        </dgm:presLayoutVars>
      </dgm:prSet>
      <dgm:spPr/>
    </dgm:pt>
    <dgm:pt modelId="{80B353CE-9143-474C-A707-36787168349B}" type="pres">
      <dgm:prSet presAssocID="{6967CA0E-73AE-4D98-91E9-6BE61768FF16}" presName="rootComposite" presStyleCnt="0"/>
      <dgm:spPr/>
    </dgm:pt>
    <dgm:pt modelId="{983397DD-A816-402D-89A7-99D5B8AD5FF6}" type="pres">
      <dgm:prSet presAssocID="{6967CA0E-73AE-4D98-91E9-6BE61768FF16}" presName="rootText" presStyleLbl="node3" presStyleIdx="0" presStyleCnt="3">
        <dgm:presLayoutVars>
          <dgm:chPref val="3"/>
        </dgm:presLayoutVars>
      </dgm:prSet>
      <dgm:spPr/>
      <dgm:t>
        <a:bodyPr/>
        <a:lstStyle/>
        <a:p>
          <a:endParaRPr lang="en-US"/>
        </a:p>
      </dgm:t>
    </dgm:pt>
    <dgm:pt modelId="{866C532A-1D32-473A-B9F3-A1BA56105058}" type="pres">
      <dgm:prSet presAssocID="{6967CA0E-73AE-4D98-91E9-6BE61768FF16}" presName="rootConnector" presStyleLbl="node3" presStyleIdx="0" presStyleCnt="3"/>
      <dgm:spPr/>
      <dgm:t>
        <a:bodyPr/>
        <a:lstStyle/>
        <a:p>
          <a:endParaRPr lang="en-US"/>
        </a:p>
      </dgm:t>
    </dgm:pt>
    <dgm:pt modelId="{066AD980-078F-46EC-9D7E-52BA8B13941A}" type="pres">
      <dgm:prSet presAssocID="{6967CA0E-73AE-4D98-91E9-6BE61768FF16}" presName="hierChild4" presStyleCnt="0"/>
      <dgm:spPr/>
    </dgm:pt>
    <dgm:pt modelId="{A901AFC7-5481-4088-8780-5E5F8A69B506}" type="pres">
      <dgm:prSet presAssocID="{A410E870-8594-4B0C-802F-1A78D2156E31}" presName="Name64" presStyleLbl="parChTrans1D4" presStyleIdx="0" presStyleCnt="9"/>
      <dgm:spPr/>
      <dgm:t>
        <a:bodyPr/>
        <a:lstStyle/>
        <a:p>
          <a:endParaRPr lang="en-US"/>
        </a:p>
      </dgm:t>
    </dgm:pt>
    <dgm:pt modelId="{84BC67C8-0352-476C-B83D-39F000977702}" type="pres">
      <dgm:prSet presAssocID="{79281554-9A41-4A01-9989-E0E1BC7BF2CA}" presName="hierRoot2" presStyleCnt="0">
        <dgm:presLayoutVars>
          <dgm:hierBranch val="init"/>
        </dgm:presLayoutVars>
      </dgm:prSet>
      <dgm:spPr/>
    </dgm:pt>
    <dgm:pt modelId="{F0D9DEC7-CA02-44AB-A979-5CA29D8BE8EC}" type="pres">
      <dgm:prSet presAssocID="{79281554-9A41-4A01-9989-E0E1BC7BF2CA}" presName="rootComposite" presStyleCnt="0"/>
      <dgm:spPr/>
    </dgm:pt>
    <dgm:pt modelId="{559482DD-E100-4666-AFB1-7597EB2F11E5}" type="pres">
      <dgm:prSet presAssocID="{79281554-9A41-4A01-9989-E0E1BC7BF2CA}" presName="rootText" presStyleLbl="node4" presStyleIdx="0" presStyleCnt="9">
        <dgm:presLayoutVars>
          <dgm:chPref val="3"/>
        </dgm:presLayoutVars>
      </dgm:prSet>
      <dgm:spPr/>
      <dgm:t>
        <a:bodyPr/>
        <a:lstStyle/>
        <a:p>
          <a:endParaRPr lang="en-US"/>
        </a:p>
      </dgm:t>
    </dgm:pt>
    <dgm:pt modelId="{DC500066-4D42-4B29-8376-B5DF4DF8A669}" type="pres">
      <dgm:prSet presAssocID="{79281554-9A41-4A01-9989-E0E1BC7BF2CA}" presName="rootConnector" presStyleLbl="node4" presStyleIdx="0" presStyleCnt="9"/>
      <dgm:spPr/>
      <dgm:t>
        <a:bodyPr/>
        <a:lstStyle/>
        <a:p>
          <a:endParaRPr lang="en-US"/>
        </a:p>
      </dgm:t>
    </dgm:pt>
    <dgm:pt modelId="{D578176D-E33C-4E97-8885-F271915BC152}" type="pres">
      <dgm:prSet presAssocID="{79281554-9A41-4A01-9989-E0E1BC7BF2CA}" presName="hierChild4" presStyleCnt="0"/>
      <dgm:spPr/>
    </dgm:pt>
    <dgm:pt modelId="{ADF29B7C-867C-4CA2-8745-DC162F926DFA}" type="pres">
      <dgm:prSet presAssocID="{35471270-7C42-4135-AF02-548E4D4C628F}" presName="Name64" presStyleLbl="parChTrans1D4" presStyleIdx="1" presStyleCnt="9"/>
      <dgm:spPr/>
      <dgm:t>
        <a:bodyPr/>
        <a:lstStyle/>
        <a:p>
          <a:endParaRPr lang="en-US"/>
        </a:p>
      </dgm:t>
    </dgm:pt>
    <dgm:pt modelId="{A17FAC72-340F-4B8E-9C1D-C4E8D884E3A6}" type="pres">
      <dgm:prSet presAssocID="{9AADEEEC-30D8-4663-9E74-8D077C1DF948}" presName="hierRoot2" presStyleCnt="0">
        <dgm:presLayoutVars>
          <dgm:hierBranch val="init"/>
        </dgm:presLayoutVars>
      </dgm:prSet>
      <dgm:spPr/>
    </dgm:pt>
    <dgm:pt modelId="{1869CA21-E08F-4B4D-9357-0449C0068CC4}" type="pres">
      <dgm:prSet presAssocID="{9AADEEEC-30D8-4663-9E74-8D077C1DF948}" presName="rootComposite" presStyleCnt="0"/>
      <dgm:spPr/>
    </dgm:pt>
    <dgm:pt modelId="{3DD48502-4778-4E8F-B049-34557AF0FD00}" type="pres">
      <dgm:prSet presAssocID="{9AADEEEC-30D8-4663-9E74-8D077C1DF948}" presName="rootText" presStyleLbl="node4" presStyleIdx="1" presStyleCnt="9">
        <dgm:presLayoutVars>
          <dgm:chPref val="3"/>
        </dgm:presLayoutVars>
      </dgm:prSet>
      <dgm:spPr/>
      <dgm:t>
        <a:bodyPr/>
        <a:lstStyle/>
        <a:p>
          <a:endParaRPr lang="en-US"/>
        </a:p>
      </dgm:t>
    </dgm:pt>
    <dgm:pt modelId="{A5A1037A-05EC-47B7-AA83-49E7BC79A510}" type="pres">
      <dgm:prSet presAssocID="{9AADEEEC-30D8-4663-9E74-8D077C1DF948}" presName="rootConnector" presStyleLbl="node4" presStyleIdx="1" presStyleCnt="9"/>
      <dgm:spPr/>
      <dgm:t>
        <a:bodyPr/>
        <a:lstStyle/>
        <a:p>
          <a:endParaRPr lang="en-US"/>
        </a:p>
      </dgm:t>
    </dgm:pt>
    <dgm:pt modelId="{7F9575DA-423A-496B-8092-0E225CE5E005}" type="pres">
      <dgm:prSet presAssocID="{9AADEEEC-30D8-4663-9E74-8D077C1DF948}" presName="hierChild4" presStyleCnt="0"/>
      <dgm:spPr/>
    </dgm:pt>
    <dgm:pt modelId="{BBB74A4B-72BE-41E0-B4B6-9816DA04A19E}" type="pres">
      <dgm:prSet presAssocID="{219F838E-CF4A-410B-BF66-80F9D0BC223C}" presName="Name64" presStyleLbl="parChTrans1D4" presStyleIdx="2" presStyleCnt="9"/>
      <dgm:spPr/>
      <dgm:t>
        <a:bodyPr/>
        <a:lstStyle/>
        <a:p>
          <a:endParaRPr lang="en-US"/>
        </a:p>
      </dgm:t>
    </dgm:pt>
    <dgm:pt modelId="{81A8EA68-1F5F-4A5E-80AE-F09E2CD3B040}" type="pres">
      <dgm:prSet presAssocID="{25165143-C366-4092-9A4C-A063B3B5C960}" presName="hierRoot2" presStyleCnt="0">
        <dgm:presLayoutVars>
          <dgm:hierBranch val="init"/>
        </dgm:presLayoutVars>
      </dgm:prSet>
      <dgm:spPr/>
    </dgm:pt>
    <dgm:pt modelId="{6497B253-5E0E-49FD-98AC-667422F79165}" type="pres">
      <dgm:prSet presAssocID="{25165143-C366-4092-9A4C-A063B3B5C960}" presName="rootComposite" presStyleCnt="0"/>
      <dgm:spPr/>
    </dgm:pt>
    <dgm:pt modelId="{B9D2B172-8497-48D9-BC11-918293C432CB}" type="pres">
      <dgm:prSet presAssocID="{25165143-C366-4092-9A4C-A063B3B5C960}" presName="rootText" presStyleLbl="node4" presStyleIdx="2" presStyleCnt="9">
        <dgm:presLayoutVars>
          <dgm:chPref val="3"/>
        </dgm:presLayoutVars>
      </dgm:prSet>
      <dgm:spPr/>
      <dgm:t>
        <a:bodyPr/>
        <a:lstStyle/>
        <a:p>
          <a:endParaRPr lang="en-US"/>
        </a:p>
      </dgm:t>
    </dgm:pt>
    <dgm:pt modelId="{2A8090BB-B413-4012-972B-35AC3CDDC751}" type="pres">
      <dgm:prSet presAssocID="{25165143-C366-4092-9A4C-A063B3B5C960}" presName="rootConnector" presStyleLbl="node4" presStyleIdx="2" presStyleCnt="9"/>
      <dgm:spPr/>
      <dgm:t>
        <a:bodyPr/>
        <a:lstStyle/>
        <a:p>
          <a:endParaRPr lang="en-US"/>
        </a:p>
      </dgm:t>
    </dgm:pt>
    <dgm:pt modelId="{C724AF93-CBF0-4019-9482-F4CF873F9419}" type="pres">
      <dgm:prSet presAssocID="{25165143-C366-4092-9A4C-A063B3B5C960}" presName="hierChild4" presStyleCnt="0"/>
      <dgm:spPr/>
    </dgm:pt>
    <dgm:pt modelId="{81A2B0BF-4592-4AD1-AD87-E6F74D0D6640}" type="pres">
      <dgm:prSet presAssocID="{25165143-C366-4092-9A4C-A063B3B5C960}" presName="hierChild5" presStyleCnt="0"/>
      <dgm:spPr/>
    </dgm:pt>
    <dgm:pt modelId="{1FFAF4E8-A70A-4F68-8D43-09CCD0DA6B7F}" type="pres">
      <dgm:prSet presAssocID="{9AADEEEC-30D8-4663-9E74-8D077C1DF948}" presName="hierChild5" presStyleCnt="0"/>
      <dgm:spPr/>
    </dgm:pt>
    <dgm:pt modelId="{4BA45FE7-FEB6-441A-9338-E753FFDE43A1}" type="pres">
      <dgm:prSet presAssocID="{79281554-9A41-4A01-9989-E0E1BC7BF2CA}" presName="hierChild5" presStyleCnt="0"/>
      <dgm:spPr/>
    </dgm:pt>
    <dgm:pt modelId="{CC059855-8579-4DD3-8628-6E94E994FE02}" type="pres">
      <dgm:prSet presAssocID="{6967CA0E-73AE-4D98-91E9-6BE61768FF16}" presName="hierChild5" presStyleCnt="0"/>
      <dgm:spPr/>
    </dgm:pt>
    <dgm:pt modelId="{3452EDF3-50A6-428F-B4E0-BF7A5A5BE1B9}" type="pres">
      <dgm:prSet presAssocID="{B6C3FE7A-6978-446E-84D8-2956C2E1DFA3}" presName="hierChild5" presStyleCnt="0"/>
      <dgm:spPr/>
    </dgm:pt>
    <dgm:pt modelId="{8AF5DB96-D449-4DF4-A8A5-9EA64493E392}" type="pres">
      <dgm:prSet presAssocID="{DAF876E6-F852-4E5C-BCCB-4F6BDA626608}" presName="Name64" presStyleLbl="parChTrans1D2" presStyleIdx="1" presStyleCnt="3"/>
      <dgm:spPr/>
      <dgm:t>
        <a:bodyPr/>
        <a:lstStyle/>
        <a:p>
          <a:endParaRPr lang="en-US"/>
        </a:p>
      </dgm:t>
    </dgm:pt>
    <dgm:pt modelId="{131A9626-B917-4AFF-BEB7-D9834337011A}" type="pres">
      <dgm:prSet presAssocID="{1059F1C7-2508-48D8-9B70-2BA63D2E97D9}" presName="hierRoot2" presStyleCnt="0">
        <dgm:presLayoutVars>
          <dgm:hierBranch val="init"/>
        </dgm:presLayoutVars>
      </dgm:prSet>
      <dgm:spPr/>
    </dgm:pt>
    <dgm:pt modelId="{54B36E3D-BAE0-47A7-B31A-584FAFA3AE76}" type="pres">
      <dgm:prSet presAssocID="{1059F1C7-2508-48D8-9B70-2BA63D2E97D9}" presName="rootComposite" presStyleCnt="0"/>
      <dgm:spPr/>
    </dgm:pt>
    <dgm:pt modelId="{B96480DF-1B11-4706-ACAA-0ED84C85D0B5}" type="pres">
      <dgm:prSet presAssocID="{1059F1C7-2508-48D8-9B70-2BA63D2E97D9}" presName="rootText" presStyleLbl="node2" presStyleIdx="1" presStyleCnt="3">
        <dgm:presLayoutVars>
          <dgm:chPref val="3"/>
        </dgm:presLayoutVars>
      </dgm:prSet>
      <dgm:spPr/>
      <dgm:t>
        <a:bodyPr/>
        <a:lstStyle/>
        <a:p>
          <a:endParaRPr lang="en-US"/>
        </a:p>
      </dgm:t>
    </dgm:pt>
    <dgm:pt modelId="{D396B668-1518-4D0C-BA6C-FFBFE2F578E9}" type="pres">
      <dgm:prSet presAssocID="{1059F1C7-2508-48D8-9B70-2BA63D2E97D9}" presName="rootConnector" presStyleLbl="node2" presStyleIdx="1" presStyleCnt="3"/>
      <dgm:spPr/>
      <dgm:t>
        <a:bodyPr/>
        <a:lstStyle/>
        <a:p>
          <a:endParaRPr lang="en-US"/>
        </a:p>
      </dgm:t>
    </dgm:pt>
    <dgm:pt modelId="{70E64F36-C5D6-41ED-9F69-DEE3F1B05685}" type="pres">
      <dgm:prSet presAssocID="{1059F1C7-2508-48D8-9B70-2BA63D2E97D9}" presName="hierChild4" presStyleCnt="0"/>
      <dgm:spPr/>
    </dgm:pt>
    <dgm:pt modelId="{0F9C78C1-F38D-4011-A0A0-D1933E61AD63}" type="pres">
      <dgm:prSet presAssocID="{DD8DF398-2960-4EA4-AE6F-84FEECA7E473}" presName="Name64" presStyleLbl="parChTrans1D3" presStyleIdx="1" presStyleCnt="3"/>
      <dgm:spPr/>
      <dgm:t>
        <a:bodyPr/>
        <a:lstStyle/>
        <a:p>
          <a:endParaRPr lang="en-US"/>
        </a:p>
      </dgm:t>
    </dgm:pt>
    <dgm:pt modelId="{061FC2AE-5BB5-4DD2-9AC4-5EC649B1A6A3}" type="pres">
      <dgm:prSet presAssocID="{3B105203-01AE-4792-AD87-316B2075A4E5}" presName="hierRoot2" presStyleCnt="0">
        <dgm:presLayoutVars>
          <dgm:hierBranch val="init"/>
        </dgm:presLayoutVars>
      </dgm:prSet>
      <dgm:spPr/>
    </dgm:pt>
    <dgm:pt modelId="{B9D364C1-5A69-40A3-8B7A-170B00BAC943}" type="pres">
      <dgm:prSet presAssocID="{3B105203-01AE-4792-AD87-316B2075A4E5}" presName="rootComposite" presStyleCnt="0"/>
      <dgm:spPr/>
    </dgm:pt>
    <dgm:pt modelId="{816A9944-E1E6-4D1B-A4BB-6A55184407C8}" type="pres">
      <dgm:prSet presAssocID="{3B105203-01AE-4792-AD87-316B2075A4E5}" presName="rootText" presStyleLbl="node3" presStyleIdx="1" presStyleCnt="3">
        <dgm:presLayoutVars>
          <dgm:chPref val="3"/>
        </dgm:presLayoutVars>
      </dgm:prSet>
      <dgm:spPr/>
      <dgm:t>
        <a:bodyPr/>
        <a:lstStyle/>
        <a:p>
          <a:endParaRPr lang="en-US"/>
        </a:p>
      </dgm:t>
    </dgm:pt>
    <dgm:pt modelId="{AE859D26-DED6-421E-B2C0-74E3CE6C9181}" type="pres">
      <dgm:prSet presAssocID="{3B105203-01AE-4792-AD87-316B2075A4E5}" presName="rootConnector" presStyleLbl="node3" presStyleIdx="1" presStyleCnt="3"/>
      <dgm:spPr/>
      <dgm:t>
        <a:bodyPr/>
        <a:lstStyle/>
        <a:p>
          <a:endParaRPr lang="en-US"/>
        </a:p>
      </dgm:t>
    </dgm:pt>
    <dgm:pt modelId="{2F7BE063-C7F6-4C49-89DD-57E27D66D995}" type="pres">
      <dgm:prSet presAssocID="{3B105203-01AE-4792-AD87-316B2075A4E5}" presName="hierChild4" presStyleCnt="0"/>
      <dgm:spPr/>
    </dgm:pt>
    <dgm:pt modelId="{07F95E5C-7F97-4479-8EFF-86D9489F7BEF}" type="pres">
      <dgm:prSet presAssocID="{D1EBC88E-6334-4D5E-B206-5D41D12DBC15}" presName="Name64" presStyleLbl="parChTrans1D4" presStyleIdx="3" presStyleCnt="9"/>
      <dgm:spPr/>
      <dgm:t>
        <a:bodyPr/>
        <a:lstStyle/>
        <a:p>
          <a:endParaRPr lang="en-US"/>
        </a:p>
      </dgm:t>
    </dgm:pt>
    <dgm:pt modelId="{7A4E699B-F7FF-4D4C-8DDC-4D608669CE82}" type="pres">
      <dgm:prSet presAssocID="{1E9FB8B9-A037-403A-A5B2-8D22EBEBFDD9}" presName="hierRoot2" presStyleCnt="0">
        <dgm:presLayoutVars>
          <dgm:hierBranch val="init"/>
        </dgm:presLayoutVars>
      </dgm:prSet>
      <dgm:spPr/>
    </dgm:pt>
    <dgm:pt modelId="{41B76148-9B07-4E88-9FA4-C33ABB76812D}" type="pres">
      <dgm:prSet presAssocID="{1E9FB8B9-A037-403A-A5B2-8D22EBEBFDD9}" presName="rootComposite" presStyleCnt="0"/>
      <dgm:spPr/>
    </dgm:pt>
    <dgm:pt modelId="{045E9B94-06C6-4C4D-820E-F02A3B11579A}" type="pres">
      <dgm:prSet presAssocID="{1E9FB8B9-A037-403A-A5B2-8D22EBEBFDD9}" presName="rootText" presStyleLbl="node4" presStyleIdx="3" presStyleCnt="9">
        <dgm:presLayoutVars>
          <dgm:chPref val="3"/>
        </dgm:presLayoutVars>
      </dgm:prSet>
      <dgm:spPr/>
      <dgm:t>
        <a:bodyPr/>
        <a:lstStyle/>
        <a:p>
          <a:endParaRPr lang="en-US"/>
        </a:p>
      </dgm:t>
    </dgm:pt>
    <dgm:pt modelId="{8BD193DD-AFEC-429E-91D2-57349364D4E3}" type="pres">
      <dgm:prSet presAssocID="{1E9FB8B9-A037-403A-A5B2-8D22EBEBFDD9}" presName="rootConnector" presStyleLbl="node4" presStyleIdx="3" presStyleCnt="9"/>
      <dgm:spPr/>
      <dgm:t>
        <a:bodyPr/>
        <a:lstStyle/>
        <a:p>
          <a:endParaRPr lang="en-US"/>
        </a:p>
      </dgm:t>
    </dgm:pt>
    <dgm:pt modelId="{619F4087-8D53-4162-A54A-B19AE69CEB2C}" type="pres">
      <dgm:prSet presAssocID="{1E9FB8B9-A037-403A-A5B2-8D22EBEBFDD9}" presName="hierChild4" presStyleCnt="0"/>
      <dgm:spPr/>
    </dgm:pt>
    <dgm:pt modelId="{4B7D8460-AD85-4F85-9797-19C332F81FC2}" type="pres">
      <dgm:prSet presAssocID="{24F9A187-FAB7-4116-963C-3D51E76CCF49}" presName="Name64" presStyleLbl="parChTrans1D4" presStyleIdx="4" presStyleCnt="9"/>
      <dgm:spPr/>
      <dgm:t>
        <a:bodyPr/>
        <a:lstStyle/>
        <a:p>
          <a:endParaRPr lang="en-US"/>
        </a:p>
      </dgm:t>
    </dgm:pt>
    <dgm:pt modelId="{434BAEDD-B571-49C0-8BC8-5CCC7F89D211}" type="pres">
      <dgm:prSet presAssocID="{80F7C115-218D-4B46-A02E-F361311F8D24}" presName="hierRoot2" presStyleCnt="0">
        <dgm:presLayoutVars>
          <dgm:hierBranch val="init"/>
        </dgm:presLayoutVars>
      </dgm:prSet>
      <dgm:spPr/>
    </dgm:pt>
    <dgm:pt modelId="{726DD058-878A-4C9A-B406-25E056C28E75}" type="pres">
      <dgm:prSet presAssocID="{80F7C115-218D-4B46-A02E-F361311F8D24}" presName="rootComposite" presStyleCnt="0"/>
      <dgm:spPr/>
    </dgm:pt>
    <dgm:pt modelId="{D3D2C004-A835-42D5-AC22-CD4CFC1F1CF1}" type="pres">
      <dgm:prSet presAssocID="{80F7C115-218D-4B46-A02E-F361311F8D24}" presName="rootText" presStyleLbl="node4" presStyleIdx="4" presStyleCnt="9">
        <dgm:presLayoutVars>
          <dgm:chPref val="3"/>
        </dgm:presLayoutVars>
      </dgm:prSet>
      <dgm:spPr/>
      <dgm:t>
        <a:bodyPr/>
        <a:lstStyle/>
        <a:p>
          <a:endParaRPr lang="en-US"/>
        </a:p>
      </dgm:t>
    </dgm:pt>
    <dgm:pt modelId="{AF551E63-778E-4E55-A435-29BFCC0CCBE5}" type="pres">
      <dgm:prSet presAssocID="{80F7C115-218D-4B46-A02E-F361311F8D24}" presName="rootConnector" presStyleLbl="node4" presStyleIdx="4" presStyleCnt="9"/>
      <dgm:spPr/>
      <dgm:t>
        <a:bodyPr/>
        <a:lstStyle/>
        <a:p>
          <a:endParaRPr lang="en-US"/>
        </a:p>
      </dgm:t>
    </dgm:pt>
    <dgm:pt modelId="{87D9E09D-D5AD-4D7C-8932-76D5058B16C1}" type="pres">
      <dgm:prSet presAssocID="{80F7C115-218D-4B46-A02E-F361311F8D24}" presName="hierChild4" presStyleCnt="0"/>
      <dgm:spPr/>
    </dgm:pt>
    <dgm:pt modelId="{40BC68FB-7826-4C79-8164-7F957CE54AB4}" type="pres">
      <dgm:prSet presAssocID="{C7107401-B56A-4ECF-985C-0708C13E5E82}" presName="Name64" presStyleLbl="parChTrans1D4" presStyleIdx="5" presStyleCnt="9"/>
      <dgm:spPr/>
      <dgm:t>
        <a:bodyPr/>
        <a:lstStyle/>
        <a:p>
          <a:endParaRPr lang="en-US"/>
        </a:p>
      </dgm:t>
    </dgm:pt>
    <dgm:pt modelId="{54713590-5529-4F81-9765-AC37624407FD}" type="pres">
      <dgm:prSet presAssocID="{A8696704-CB27-46E0-95DE-F18F5F58AD66}" presName="hierRoot2" presStyleCnt="0">
        <dgm:presLayoutVars>
          <dgm:hierBranch val="init"/>
        </dgm:presLayoutVars>
      </dgm:prSet>
      <dgm:spPr/>
    </dgm:pt>
    <dgm:pt modelId="{694F3ED8-1C9B-474A-8595-A0F7A2940EE1}" type="pres">
      <dgm:prSet presAssocID="{A8696704-CB27-46E0-95DE-F18F5F58AD66}" presName="rootComposite" presStyleCnt="0"/>
      <dgm:spPr/>
    </dgm:pt>
    <dgm:pt modelId="{95B2EFC1-DA88-4462-8165-E1E3CCA4D2FD}" type="pres">
      <dgm:prSet presAssocID="{A8696704-CB27-46E0-95DE-F18F5F58AD66}" presName="rootText" presStyleLbl="node4" presStyleIdx="5" presStyleCnt="9" custLinFactNeighborX="85" custLinFactNeighborY="173">
        <dgm:presLayoutVars>
          <dgm:chPref val="3"/>
        </dgm:presLayoutVars>
      </dgm:prSet>
      <dgm:spPr/>
      <dgm:t>
        <a:bodyPr/>
        <a:lstStyle/>
        <a:p>
          <a:endParaRPr lang="en-US"/>
        </a:p>
      </dgm:t>
    </dgm:pt>
    <dgm:pt modelId="{0B37BD61-CEB3-49A1-938A-988A11D541C2}" type="pres">
      <dgm:prSet presAssocID="{A8696704-CB27-46E0-95DE-F18F5F58AD66}" presName="rootConnector" presStyleLbl="node4" presStyleIdx="5" presStyleCnt="9"/>
      <dgm:spPr/>
      <dgm:t>
        <a:bodyPr/>
        <a:lstStyle/>
        <a:p>
          <a:endParaRPr lang="en-US"/>
        </a:p>
      </dgm:t>
    </dgm:pt>
    <dgm:pt modelId="{0A6B3767-4777-4FA0-929B-76313027F659}" type="pres">
      <dgm:prSet presAssocID="{A8696704-CB27-46E0-95DE-F18F5F58AD66}" presName="hierChild4" presStyleCnt="0"/>
      <dgm:spPr/>
    </dgm:pt>
    <dgm:pt modelId="{CDAAABBE-ACAB-495E-AA43-F31960D19A41}" type="pres">
      <dgm:prSet presAssocID="{A8696704-CB27-46E0-95DE-F18F5F58AD66}" presName="hierChild5" presStyleCnt="0"/>
      <dgm:spPr/>
    </dgm:pt>
    <dgm:pt modelId="{D149A749-AA06-43E6-B417-B450D4D03497}" type="pres">
      <dgm:prSet presAssocID="{80F7C115-218D-4B46-A02E-F361311F8D24}" presName="hierChild5" presStyleCnt="0"/>
      <dgm:spPr/>
    </dgm:pt>
    <dgm:pt modelId="{C52B261A-ED97-46FF-B950-00E6CF602BF5}" type="pres">
      <dgm:prSet presAssocID="{1E9FB8B9-A037-403A-A5B2-8D22EBEBFDD9}" presName="hierChild5" presStyleCnt="0"/>
      <dgm:spPr/>
    </dgm:pt>
    <dgm:pt modelId="{EA653668-A46B-48E7-AAE6-EA9EF903D0B4}" type="pres">
      <dgm:prSet presAssocID="{3B105203-01AE-4792-AD87-316B2075A4E5}" presName="hierChild5" presStyleCnt="0"/>
      <dgm:spPr/>
    </dgm:pt>
    <dgm:pt modelId="{CB384A8E-B932-4FD9-A230-2C01905C6E7B}" type="pres">
      <dgm:prSet presAssocID="{1059F1C7-2508-48D8-9B70-2BA63D2E97D9}" presName="hierChild5" presStyleCnt="0"/>
      <dgm:spPr/>
    </dgm:pt>
    <dgm:pt modelId="{D1297629-08FE-448A-B4AC-E522366ABF57}" type="pres">
      <dgm:prSet presAssocID="{1AF4E007-954A-4C87-9ACD-4BC7911BFDE1}" presName="Name64" presStyleLbl="parChTrans1D2" presStyleIdx="2" presStyleCnt="3"/>
      <dgm:spPr/>
      <dgm:t>
        <a:bodyPr/>
        <a:lstStyle/>
        <a:p>
          <a:endParaRPr lang="en-US"/>
        </a:p>
      </dgm:t>
    </dgm:pt>
    <dgm:pt modelId="{EA6119F8-DDB7-4FB4-BA6F-EA8CAFAFF243}" type="pres">
      <dgm:prSet presAssocID="{4B3781EF-8C4D-4924-8A69-A2B9956A7A30}" presName="hierRoot2" presStyleCnt="0">
        <dgm:presLayoutVars>
          <dgm:hierBranch val="init"/>
        </dgm:presLayoutVars>
      </dgm:prSet>
      <dgm:spPr/>
    </dgm:pt>
    <dgm:pt modelId="{331D4CF2-49C6-47EB-AC5B-1F7EE12EE4FC}" type="pres">
      <dgm:prSet presAssocID="{4B3781EF-8C4D-4924-8A69-A2B9956A7A30}" presName="rootComposite" presStyleCnt="0"/>
      <dgm:spPr/>
    </dgm:pt>
    <dgm:pt modelId="{B40DF50A-6316-44B1-986D-B09795FCFDA8}" type="pres">
      <dgm:prSet presAssocID="{4B3781EF-8C4D-4924-8A69-A2B9956A7A30}" presName="rootText" presStyleLbl="node2" presStyleIdx="2" presStyleCnt="3">
        <dgm:presLayoutVars>
          <dgm:chPref val="3"/>
        </dgm:presLayoutVars>
      </dgm:prSet>
      <dgm:spPr/>
      <dgm:t>
        <a:bodyPr/>
        <a:lstStyle/>
        <a:p>
          <a:endParaRPr lang="en-US"/>
        </a:p>
      </dgm:t>
    </dgm:pt>
    <dgm:pt modelId="{AB36EE75-86D4-463C-BD5D-8E537249F103}" type="pres">
      <dgm:prSet presAssocID="{4B3781EF-8C4D-4924-8A69-A2B9956A7A30}" presName="rootConnector" presStyleLbl="node2" presStyleIdx="2" presStyleCnt="3"/>
      <dgm:spPr/>
      <dgm:t>
        <a:bodyPr/>
        <a:lstStyle/>
        <a:p>
          <a:endParaRPr lang="en-US"/>
        </a:p>
      </dgm:t>
    </dgm:pt>
    <dgm:pt modelId="{FC6FB6E1-2941-4F03-A167-BA835029A971}" type="pres">
      <dgm:prSet presAssocID="{4B3781EF-8C4D-4924-8A69-A2B9956A7A30}" presName="hierChild4" presStyleCnt="0"/>
      <dgm:spPr/>
    </dgm:pt>
    <dgm:pt modelId="{F08A6896-8E99-4F24-8820-3ED99AD74A6F}" type="pres">
      <dgm:prSet presAssocID="{56844375-92C4-4E50-A7EA-8532931271ED}" presName="Name64" presStyleLbl="parChTrans1D3" presStyleIdx="2" presStyleCnt="3"/>
      <dgm:spPr/>
      <dgm:t>
        <a:bodyPr/>
        <a:lstStyle/>
        <a:p>
          <a:endParaRPr lang="en-US"/>
        </a:p>
      </dgm:t>
    </dgm:pt>
    <dgm:pt modelId="{FF437ED7-8FFE-4A98-BDDA-0533EB836F01}" type="pres">
      <dgm:prSet presAssocID="{9FCF56F9-8025-4080-B0C1-15EBA2EBFD8D}" presName="hierRoot2" presStyleCnt="0">
        <dgm:presLayoutVars>
          <dgm:hierBranch val="init"/>
        </dgm:presLayoutVars>
      </dgm:prSet>
      <dgm:spPr/>
    </dgm:pt>
    <dgm:pt modelId="{6A12C436-A210-4FC6-B4CC-E2A336A1AEC0}" type="pres">
      <dgm:prSet presAssocID="{9FCF56F9-8025-4080-B0C1-15EBA2EBFD8D}" presName="rootComposite" presStyleCnt="0"/>
      <dgm:spPr/>
    </dgm:pt>
    <dgm:pt modelId="{A70AD72C-25F8-4125-A46E-7F4EC460F481}" type="pres">
      <dgm:prSet presAssocID="{9FCF56F9-8025-4080-B0C1-15EBA2EBFD8D}" presName="rootText" presStyleLbl="node3" presStyleIdx="2" presStyleCnt="3">
        <dgm:presLayoutVars>
          <dgm:chPref val="3"/>
        </dgm:presLayoutVars>
      </dgm:prSet>
      <dgm:spPr/>
      <dgm:t>
        <a:bodyPr/>
        <a:lstStyle/>
        <a:p>
          <a:endParaRPr lang="en-US"/>
        </a:p>
      </dgm:t>
    </dgm:pt>
    <dgm:pt modelId="{2A114AA2-ADDA-4AEF-9095-63EAC931CC5F}" type="pres">
      <dgm:prSet presAssocID="{9FCF56F9-8025-4080-B0C1-15EBA2EBFD8D}" presName="rootConnector" presStyleLbl="node3" presStyleIdx="2" presStyleCnt="3"/>
      <dgm:spPr/>
      <dgm:t>
        <a:bodyPr/>
        <a:lstStyle/>
        <a:p>
          <a:endParaRPr lang="en-US"/>
        </a:p>
      </dgm:t>
    </dgm:pt>
    <dgm:pt modelId="{2C90FD74-129B-4794-B3B4-4D4B7D7BBF53}" type="pres">
      <dgm:prSet presAssocID="{9FCF56F9-8025-4080-B0C1-15EBA2EBFD8D}" presName="hierChild4" presStyleCnt="0"/>
      <dgm:spPr/>
    </dgm:pt>
    <dgm:pt modelId="{2422CCCA-3DE7-0D45-86D7-7840543BC66E}" type="pres">
      <dgm:prSet presAssocID="{AAA89772-413A-D647-841A-9BD0E41E34CE}" presName="Name64" presStyleLbl="parChTrans1D4" presStyleIdx="6" presStyleCnt="9"/>
      <dgm:spPr/>
      <dgm:t>
        <a:bodyPr/>
        <a:lstStyle/>
        <a:p>
          <a:endParaRPr lang="en-US"/>
        </a:p>
      </dgm:t>
    </dgm:pt>
    <dgm:pt modelId="{D17DE8A0-C35B-FB44-8C49-8E0C8101DCEC}" type="pres">
      <dgm:prSet presAssocID="{ABBF31B2-41D9-D54B-A887-F4087F0BE746}" presName="hierRoot2" presStyleCnt="0">
        <dgm:presLayoutVars>
          <dgm:hierBranch val="init"/>
        </dgm:presLayoutVars>
      </dgm:prSet>
      <dgm:spPr/>
    </dgm:pt>
    <dgm:pt modelId="{870D698C-491F-4B49-8986-585380E7591C}" type="pres">
      <dgm:prSet presAssocID="{ABBF31B2-41D9-D54B-A887-F4087F0BE746}" presName="rootComposite" presStyleCnt="0"/>
      <dgm:spPr/>
    </dgm:pt>
    <dgm:pt modelId="{702900E8-58E5-3C4E-9B03-C7EFF08792BB}" type="pres">
      <dgm:prSet presAssocID="{ABBF31B2-41D9-D54B-A887-F4087F0BE746}" presName="rootText" presStyleLbl="node4" presStyleIdx="6" presStyleCnt="9">
        <dgm:presLayoutVars>
          <dgm:chPref val="3"/>
        </dgm:presLayoutVars>
      </dgm:prSet>
      <dgm:spPr/>
      <dgm:t>
        <a:bodyPr/>
        <a:lstStyle/>
        <a:p>
          <a:endParaRPr lang="en-US"/>
        </a:p>
      </dgm:t>
    </dgm:pt>
    <dgm:pt modelId="{1301F32E-2C94-8048-B7B9-B14406B8714D}" type="pres">
      <dgm:prSet presAssocID="{ABBF31B2-41D9-D54B-A887-F4087F0BE746}" presName="rootConnector" presStyleLbl="node4" presStyleIdx="6" presStyleCnt="9"/>
      <dgm:spPr/>
      <dgm:t>
        <a:bodyPr/>
        <a:lstStyle/>
        <a:p>
          <a:endParaRPr lang="en-US"/>
        </a:p>
      </dgm:t>
    </dgm:pt>
    <dgm:pt modelId="{F70228EE-D7DF-0349-9326-2988757B575A}" type="pres">
      <dgm:prSet presAssocID="{ABBF31B2-41D9-D54B-A887-F4087F0BE746}" presName="hierChild4" presStyleCnt="0"/>
      <dgm:spPr/>
    </dgm:pt>
    <dgm:pt modelId="{9FE4AB2C-3128-C64D-92E5-A42463E30715}" type="pres">
      <dgm:prSet presAssocID="{F445C026-3E44-B049-BE60-D70A5E882AEB}" presName="Name64" presStyleLbl="parChTrans1D4" presStyleIdx="7" presStyleCnt="9"/>
      <dgm:spPr/>
      <dgm:t>
        <a:bodyPr/>
        <a:lstStyle/>
        <a:p>
          <a:endParaRPr lang="en-US"/>
        </a:p>
      </dgm:t>
    </dgm:pt>
    <dgm:pt modelId="{F856EBB2-F886-E047-8454-4DF588C467DD}" type="pres">
      <dgm:prSet presAssocID="{FB8FB123-764F-2043-AD4E-309E40BA6901}" presName="hierRoot2" presStyleCnt="0">
        <dgm:presLayoutVars>
          <dgm:hierBranch val="init"/>
        </dgm:presLayoutVars>
      </dgm:prSet>
      <dgm:spPr/>
    </dgm:pt>
    <dgm:pt modelId="{FB138BAE-39CF-D542-9E1A-9988A4CDE34F}" type="pres">
      <dgm:prSet presAssocID="{FB8FB123-764F-2043-AD4E-309E40BA6901}" presName="rootComposite" presStyleCnt="0"/>
      <dgm:spPr/>
    </dgm:pt>
    <dgm:pt modelId="{779E5511-5938-0544-B696-8A9B37827EDE}" type="pres">
      <dgm:prSet presAssocID="{FB8FB123-764F-2043-AD4E-309E40BA6901}" presName="rootText" presStyleLbl="node4" presStyleIdx="7" presStyleCnt="9">
        <dgm:presLayoutVars>
          <dgm:chPref val="3"/>
        </dgm:presLayoutVars>
      </dgm:prSet>
      <dgm:spPr/>
      <dgm:t>
        <a:bodyPr/>
        <a:lstStyle/>
        <a:p>
          <a:endParaRPr lang="en-US"/>
        </a:p>
      </dgm:t>
    </dgm:pt>
    <dgm:pt modelId="{E89B50AF-3EF7-BC45-902A-F49E8988E667}" type="pres">
      <dgm:prSet presAssocID="{FB8FB123-764F-2043-AD4E-309E40BA6901}" presName="rootConnector" presStyleLbl="node4" presStyleIdx="7" presStyleCnt="9"/>
      <dgm:spPr/>
      <dgm:t>
        <a:bodyPr/>
        <a:lstStyle/>
        <a:p>
          <a:endParaRPr lang="en-US"/>
        </a:p>
      </dgm:t>
    </dgm:pt>
    <dgm:pt modelId="{091CE79C-B7AD-5247-A472-41A59E2C7D1D}" type="pres">
      <dgm:prSet presAssocID="{FB8FB123-764F-2043-AD4E-309E40BA6901}" presName="hierChild4" presStyleCnt="0"/>
      <dgm:spPr/>
    </dgm:pt>
    <dgm:pt modelId="{8B087E41-65EE-0B4A-8D82-75F00F109E28}" type="pres">
      <dgm:prSet presAssocID="{7673F0BF-A7EF-E844-B82A-0EC970472B8A}" presName="Name64" presStyleLbl="parChTrans1D4" presStyleIdx="8" presStyleCnt="9"/>
      <dgm:spPr/>
      <dgm:t>
        <a:bodyPr/>
        <a:lstStyle/>
        <a:p>
          <a:endParaRPr lang="en-US"/>
        </a:p>
      </dgm:t>
    </dgm:pt>
    <dgm:pt modelId="{0EE1BB00-653F-E34A-915A-6AB621C925E1}" type="pres">
      <dgm:prSet presAssocID="{1B7ECC0A-C35E-3642-A845-7C7F540BE15F}" presName="hierRoot2" presStyleCnt="0">
        <dgm:presLayoutVars>
          <dgm:hierBranch val="init"/>
        </dgm:presLayoutVars>
      </dgm:prSet>
      <dgm:spPr/>
    </dgm:pt>
    <dgm:pt modelId="{85DD5686-4613-B948-90A7-017943A1C960}" type="pres">
      <dgm:prSet presAssocID="{1B7ECC0A-C35E-3642-A845-7C7F540BE15F}" presName="rootComposite" presStyleCnt="0"/>
      <dgm:spPr/>
    </dgm:pt>
    <dgm:pt modelId="{D965320C-429E-CF4B-9E2E-B617CEABFBA1}" type="pres">
      <dgm:prSet presAssocID="{1B7ECC0A-C35E-3642-A845-7C7F540BE15F}" presName="rootText" presStyleLbl="node4" presStyleIdx="8" presStyleCnt="9">
        <dgm:presLayoutVars>
          <dgm:chPref val="3"/>
        </dgm:presLayoutVars>
      </dgm:prSet>
      <dgm:spPr/>
      <dgm:t>
        <a:bodyPr/>
        <a:lstStyle/>
        <a:p>
          <a:endParaRPr lang="en-US"/>
        </a:p>
      </dgm:t>
    </dgm:pt>
    <dgm:pt modelId="{42D9563B-85D5-2142-86E4-9DF2AD1B53E6}" type="pres">
      <dgm:prSet presAssocID="{1B7ECC0A-C35E-3642-A845-7C7F540BE15F}" presName="rootConnector" presStyleLbl="node4" presStyleIdx="8" presStyleCnt="9"/>
      <dgm:spPr/>
      <dgm:t>
        <a:bodyPr/>
        <a:lstStyle/>
        <a:p>
          <a:endParaRPr lang="en-US"/>
        </a:p>
      </dgm:t>
    </dgm:pt>
    <dgm:pt modelId="{4A45B354-E15A-BF40-8D4B-44A9A2385E63}" type="pres">
      <dgm:prSet presAssocID="{1B7ECC0A-C35E-3642-A845-7C7F540BE15F}" presName="hierChild4" presStyleCnt="0"/>
      <dgm:spPr/>
    </dgm:pt>
    <dgm:pt modelId="{0F56C568-8B70-DB4F-A5A0-71B5F6D5554B}" type="pres">
      <dgm:prSet presAssocID="{1B7ECC0A-C35E-3642-A845-7C7F540BE15F}" presName="hierChild5" presStyleCnt="0"/>
      <dgm:spPr/>
    </dgm:pt>
    <dgm:pt modelId="{F44A8F07-7CF9-AF49-9143-244AB20DBBC7}" type="pres">
      <dgm:prSet presAssocID="{FB8FB123-764F-2043-AD4E-309E40BA6901}" presName="hierChild5" presStyleCnt="0"/>
      <dgm:spPr/>
    </dgm:pt>
    <dgm:pt modelId="{EE468A02-FAE7-824C-980F-61249DA5325C}" type="pres">
      <dgm:prSet presAssocID="{ABBF31B2-41D9-D54B-A887-F4087F0BE746}" presName="hierChild5" presStyleCnt="0"/>
      <dgm:spPr/>
    </dgm:pt>
    <dgm:pt modelId="{3E6D963E-07C9-4CED-94C5-5021CEDAFC47}" type="pres">
      <dgm:prSet presAssocID="{9FCF56F9-8025-4080-B0C1-15EBA2EBFD8D}" presName="hierChild5" presStyleCnt="0"/>
      <dgm:spPr/>
    </dgm:pt>
    <dgm:pt modelId="{98633956-5D77-4DA0-B5FC-8A7041C3CD47}" type="pres">
      <dgm:prSet presAssocID="{4B3781EF-8C4D-4924-8A69-A2B9956A7A30}" presName="hierChild5" presStyleCnt="0"/>
      <dgm:spPr/>
    </dgm:pt>
    <dgm:pt modelId="{D4C0554F-0B31-499D-8824-F13F1EFB2A47}" type="pres">
      <dgm:prSet presAssocID="{201F644A-A593-437F-807C-C0FC8381117E}" presName="hierChild3" presStyleCnt="0"/>
      <dgm:spPr/>
    </dgm:pt>
  </dgm:ptLst>
  <dgm:cxnLst>
    <dgm:cxn modelId="{2DCD6891-4F76-DD40-BD20-049325600B60}" type="presOf" srcId="{7673F0BF-A7EF-E844-B82A-0EC970472B8A}" destId="{8B087E41-65EE-0B4A-8D82-75F00F109E28}" srcOrd="0" destOrd="0" presId="urn:microsoft.com/office/officeart/2009/3/layout/HorizontalOrganizationChart"/>
    <dgm:cxn modelId="{BD322C74-A5B1-7448-84E1-077613E3A802}" type="presOf" srcId="{1AF4E007-954A-4C87-9ACD-4BC7911BFDE1}" destId="{D1297629-08FE-448A-B4AC-E522366ABF57}" srcOrd="0" destOrd="0" presId="urn:microsoft.com/office/officeart/2009/3/layout/HorizontalOrganizationChart"/>
    <dgm:cxn modelId="{E8348349-4D3A-6D43-9ED0-515235198B38}" type="presOf" srcId="{79281554-9A41-4A01-9989-E0E1BC7BF2CA}" destId="{559482DD-E100-4666-AFB1-7597EB2F11E5}" srcOrd="0" destOrd="0" presId="urn:microsoft.com/office/officeart/2009/3/layout/HorizontalOrganizationChart"/>
    <dgm:cxn modelId="{C7AC7A99-9727-E048-8D77-F9BA3A6931D8}" type="presOf" srcId="{6967CA0E-73AE-4D98-91E9-6BE61768FF16}" destId="{983397DD-A816-402D-89A7-99D5B8AD5FF6}" srcOrd="0" destOrd="0" presId="urn:microsoft.com/office/officeart/2009/3/layout/HorizontalOrganizationChart"/>
    <dgm:cxn modelId="{098EC435-9F05-40DB-B54D-53951B3A2932}" srcId="{201F644A-A593-437F-807C-C0FC8381117E}" destId="{4B3781EF-8C4D-4924-8A69-A2B9956A7A30}" srcOrd="2" destOrd="0" parTransId="{1AF4E007-954A-4C87-9ACD-4BC7911BFDE1}" sibTransId="{5B17BAD1-5FD2-45FB-B071-CFF419D37BB0}"/>
    <dgm:cxn modelId="{2EC47D5A-1021-184A-B991-52ACB0D87974}" type="presOf" srcId="{2DCB8FB6-9CA9-4400-99A4-AABCDA015BF2}" destId="{EC2B4847-2B63-429B-B9EC-CE7711D81BC3}" srcOrd="0" destOrd="0" presId="urn:microsoft.com/office/officeart/2009/3/layout/HorizontalOrganizationChart"/>
    <dgm:cxn modelId="{9DC05CCE-BDF7-6641-8580-F6D22349B019}" type="presOf" srcId="{AAA89772-413A-D647-841A-9BD0E41E34CE}" destId="{2422CCCA-3DE7-0D45-86D7-7840543BC66E}" srcOrd="0" destOrd="0" presId="urn:microsoft.com/office/officeart/2009/3/layout/HorizontalOrganizationChart"/>
    <dgm:cxn modelId="{9F9503AF-9911-1147-A01C-C8EEB559CB98}" type="presOf" srcId="{A8696704-CB27-46E0-95DE-F18F5F58AD66}" destId="{95B2EFC1-DA88-4462-8165-E1E3CCA4D2FD}" srcOrd="0" destOrd="0" presId="urn:microsoft.com/office/officeart/2009/3/layout/HorizontalOrganizationChart"/>
    <dgm:cxn modelId="{4823AAE9-B148-8646-966E-5D799EA0DB3C}" type="presOf" srcId="{6967CA0E-73AE-4D98-91E9-6BE61768FF16}" destId="{866C532A-1D32-473A-B9F3-A1BA56105058}" srcOrd="1" destOrd="0" presId="urn:microsoft.com/office/officeart/2009/3/layout/HorizontalOrganizationChart"/>
    <dgm:cxn modelId="{2DBA52B2-4298-E343-9A7A-E7D488261C92}" type="presOf" srcId="{219F838E-CF4A-410B-BF66-80F9D0BC223C}" destId="{BBB74A4B-72BE-41E0-B4B6-9816DA04A19E}" srcOrd="0" destOrd="0" presId="urn:microsoft.com/office/officeart/2009/3/layout/HorizontalOrganizationChart"/>
    <dgm:cxn modelId="{1233FEA1-049C-E440-A085-20093B00D126}" type="presOf" srcId="{1059F1C7-2508-48D8-9B70-2BA63D2E97D9}" destId="{B96480DF-1B11-4706-ACAA-0ED84C85D0B5}" srcOrd="0" destOrd="0" presId="urn:microsoft.com/office/officeart/2009/3/layout/HorizontalOrganizationChart"/>
    <dgm:cxn modelId="{9708E1AB-8CBA-344F-9DB9-1ED4C9B98F29}" type="presOf" srcId="{B6C3FE7A-6978-446E-84D8-2956C2E1DFA3}" destId="{2E43FA09-0F05-4E34-A308-196CC190F0FF}" srcOrd="1" destOrd="0" presId="urn:microsoft.com/office/officeart/2009/3/layout/HorizontalOrganizationChart"/>
    <dgm:cxn modelId="{1DD9F3F6-A7AC-A441-90A6-ADBB0C0F42E0}" type="presOf" srcId="{3B105203-01AE-4792-AD87-316B2075A4E5}" destId="{816A9944-E1E6-4D1B-A4BB-6A55184407C8}" srcOrd="0" destOrd="0" presId="urn:microsoft.com/office/officeart/2009/3/layout/HorizontalOrganizationChart"/>
    <dgm:cxn modelId="{BB8631EC-8C63-6B4D-800C-FDCFCB0F2FFE}" type="presOf" srcId="{9FCF56F9-8025-4080-B0C1-15EBA2EBFD8D}" destId="{2A114AA2-ADDA-4AEF-9095-63EAC931CC5F}" srcOrd="1" destOrd="0" presId="urn:microsoft.com/office/officeart/2009/3/layout/HorizontalOrganizationChart"/>
    <dgm:cxn modelId="{F734297E-0EC0-A941-AD2A-09509087310D}" type="presOf" srcId="{9AADEEEC-30D8-4663-9E74-8D077C1DF948}" destId="{3DD48502-4778-4E8F-B049-34557AF0FD00}" srcOrd="0" destOrd="0" presId="urn:microsoft.com/office/officeart/2009/3/layout/HorizontalOrganizationChart"/>
    <dgm:cxn modelId="{B78831D3-D362-4A89-9C3A-3004A65DB6C7}" srcId="{B6C3FE7A-6978-446E-84D8-2956C2E1DFA3}" destId="{6967CA0E-73AE-4D98-91E9-6BE61768FF16}" srcOrd="0" destOrd="0" parTransId="{879F88F4-0147-4845-8F6B-FECCE4C03382}" sibTransId="{5DF51C1A-6423-430E-842C-FDC18F857A16}"/>
    <dgm:cxn modelId="{B77F047E-173B-474C-96D9-114DADDD7E61}" type="presOf" srcId="{201F644A-A593-437F-807C-C0FC8381117E}" destId="{D63FF80D-9DA3-442C-ADAE-4A2C23CA9A3B}" srcOrd="1" destOrd="0" presId="urn:microsoft.com/office/officeart/2009/3/layout/HorizontalOrganizationChart"/>
    <dgm:cxn modelId="{FFC48E36-EB08-5742-82A4-B0F7FD92F234}" type="presOf" srcId="{1B7ECC0A-C35E-3642-A845-7C7F540BE15F}" destId="{42D9563B-85D5-2142-86E4-9DF2AD1B53E6}" srcOrd="1" destOrd="0" presId="urn:microsoft.com/office/officeart/2009/3/layout/HorizontalOrganizationChart"/>
    <dgm:cxn modelId="{48090BA3-BE27-0F42-9432-7C75FB2518A1}" type="presOf" srcId="{1B7ECC0A-C35E-3642-A845-7C7F540BE15F}" destId="{D965320C-429E-CF4B-9E2E-B617CEABFBA1}" srcOrd="0" destOrd="0" presId="urn:microsoft.com/office/officeart/2009/3/layout/HorizontalOrganizationChart"/>
    <dgm:cxn modelId="{28FA4B35-8C86-46C8-91BA-C8A9C53E54DA}" srcId="{1E9FB8B9-A037-403A-A5B2-8D22EBEBFDD9}" destId="{80F7C115-218D-4B46-A02E-F361311F8D24}" srcOrd="0" destOrd="0" parTransId="{24F9A187-FAB7-4116-963C-3D51E76CCF49}" sibTransId="{C4E75F9C-0CAC-4636-A690-D092F2B07318}"/>
    <dgm:cxn modelId="{14908712-CA75-2D42-8545-A2BAD9E41B9A}" type="presOf" srcId="{3B105203-01AE-4792-AD87-316B2075A4E5}" destId="{AE859D26-DED6-421E-B2C0-74E3CE6C9181}" srcOrd="1" destOrd="0" presId="urn:microsoft.com/office/officeart/2009/3/layout/HorizontalOrganizationChart"/>
    <dgm:cxn modelId="{BAC0E2CA-C96A-6747-9AFD-061AB734BA60}" type="presOf" srcId="{9FCF56F9-8025-4080-B0C1-15EBA2EBFD8D}" destId="{A70AD72C-25F8-4125-A46E-7F4EC460F481}" srcOrd="0" destOrd="0" presId="urn:microsoft.com/office/officeart/2009/3/layout/HorizontalOrganizationChart"/>
    <dgm:cxn modelId="{DA1F0E94-E9C3-964A-8185-D17D73897A12}" type="presOf" srcId="{D28FE4D9-4D2A-4A45-B99E-2828A440BEB3}" destId="{236B6F5A-90C2-46D1-89C5-6C13B7E29BA5}" srcOrd="0" destOrd="0" presId="urn:microsoft.com/office/officeart/2009/3/layout/HorizontalOrganizationChart"/>
    <dgm:cxn modelId="{3603F1B6-7489-7C47-8581-25235F8574B8}" type="presOf" srcId="{FB8FB123-764F-2043-AD4E-309E40BA6901}" destId="{779E5511-5938-0544-B696-8A9B37827EDE}" srcOrd="0" destOrd="0" presId="urn:microsoft.com/office/officeart/2009/3/layout/HorizontalOrganizationChart"/>
    <dgm:cxn modelId="{0C633455-0B3B-5E41-AE30-FF2E8F512282}" type="presOf" srcId="{B6C3FE7A-6978-446E-84D8-2956C2E1DFA3}" destId="{028E03FF-CE11-4539-99BC-281E9030AD32}" srcOrd="0" destOrd="0" presId="urn:microsoft.com/office/officeart/2009/3/layout/HorizontalOrganizationChart"/>
    <dgm:cxn modelId="{AF9FBFD8-AD88-974C-994F-B656C3178112}" type="presOf" srcId="{879F88F4-0147-4845-8F6B-FECCE4C03382}" destId="{489F9097-666C-46A2-A094-A130532A75ED}" srcOrd="0" destOrd="0" presId="urn:microsoft.com/office/officeart/2009/3/layout/HorizontalOrganizationChart"/>
    <dgm:cxn modelId="{E37CA933-9487-9245-905A-3CF53262346A}" type="presOf" srcId="{F445C026-3E44-B049-BE60-D70A5E882AEB}" destId="{9FE4AB2C-3128-C64D-92E5-A42463E30715}" srcOrd="0" destOrd="0" presId="urn:microsoft.com/office/officeart/2009/3/layout/HorizontalOrganizationChart"/>
    <dgm:cxn modelId="{06951308-D5A4-A64C-AD83-5A68C8FB65EB}" type="presOf" srcId="{ABBF31B2-41D9-D54B-A887-F4087F0BE746}" destId="{1301F32E-2C94-8048-B7B9-B14406B8714D}" srcOrd="1" destOrd="0" presId="urn:microsoft.com/office/officeart/2009/3/layout/HorizontalOrganizationChart"/>
    <dgm:cxn modelId="{054ECC78-5909-644C-9C9D-3FF28B0C0771}" type="presOf" srcId="{1E9FB8B9-A037-403A-A5B2-8D22EBEBFDD9}" destId="{045E9B94-06C6-4C4D-820E-F02A3B11579A}" srcOrd="0" destOrd="0" presId="urn:microsoft.com/office/officeart/2009/3/layout/HorizontalOrganizationChart"/>
    <dgm:cxn modelId="{1FAFB0E7-F25B-9A44-A511-16B17F0C3271}" type="presOf" srcId="{A410E870-8594-4B0C-802F-1A78D2156E31}" destId="{A901AFC7-5481-4088-8780-5E5F8A69B506}" srcOrd="0" destOrd="0" presId="urn:microsoft.com/office/officeart/2009/3/layout/HorizontalOrganizationChart"/>
    <dgm:cxn modelId="{C14ACB80-CFCA-44DE-B8CE-B3C4BB007AAC}" srcId="{201F644A-A593-437F-807C-C0FC8381117E}" destId="{B6C3FE7A-6978-446E-84D8-2956C2E1DFA3}" srcOrd="0" destOrd="0" parTransId="{2DCB8FB6-9CA9-4400-99A4-AABCDA015BF2}" sibTransId="{6049332A-D335-4674-A5C5-010691328E57}"/>
    <dgm:cxn modelId="{EE38F101-3EC5-DD44-B264-0387F874BB27}" type="presOf" srcId="{79281554-9A41-4A01-9989-E0E1BC7BF2CA}" destId="{DC500066-4D42-4B29-8376-B5DF4DF8A669}" srcOrd="1" destOrd="0" presId="urn:microsoft.com/office/officeart/2009/3/layout/HorizontalOrganizationChart"/>
    <dgm:cxn modelId="{96FAD608-7C40-274D-BA89-B6FA595F1CF9}" type="presOf" srcId="{4B3781EF-8C4D-4924-8A69-A2B9956A7A30}" destId="{B40DF50A-6316-44B1-986D-B09795FCFDA8}" srcOrd="0" destOrd="0" presId="urn:microsoft.com/office/officeart/2009/3/layout/HorizontalOrganizationChart"/>
    <dgm:cxn modelId="{0287C760-DA7D-4744-80F3-0E37FC7492F2}" srcId="{79281554-9A41-4A01-9989-E0E1BC7BF2CA}" destId="{9AADEEEC-30D8-4663-9E74-8D077C1DF948}" srcOrd="0" destOrd="0" parTransId="{35471270-7C42-4135-AF02-548E4D4C628F}" sibTransId="{0A269F33-33D0-4FDE-A711-CCC1948DFEC1}"/>
    <dgm:cxn modelId="{D234076C-597E-0942-A48F-268DCA00D22A}" type="presOf" srcId="{80F7C115-218D-4B46-A02E-F361311F8D24}" destId="{D3D2C004-A835-42D5-AC22-CD4CFC1F1CF1}" srcOrd="0" destOrd="0" presId="urn:microsoft.com/office/officeart/2009/3/layout/HorizontalOrganizationChart"/>
    <dgm:cxn modelId="{767ECDBC-F7D8-4DAC-A5A9-06685BFE0291}" srcId="{201F644A-A593-437F-807C-C0FC8381117E}" destId="{1059F1C7-2508-48D8-9B70-2BA63D2E97D9}" srcOrd="1" destOrd="0" parTransId="{DAF876E6-F852-4E5C-BCCB-4F6BDA626608}" sibTransId="{8ED4A409-98F0-42D7-8BA9-B882C1D4D31E}"/>
    <dgm:cxn modelId="{277B1774-0F07-4136-A481-88FE54889F10}" srcId="{80F7C115-218D-4B46-A02E-F361311F8D24}" destId="{A8696704-CB27-46E0-95DE-F18F5F58AD66}" srcOrd="0" destOrd="0" parTransId="{C7107401-B56A-4ECF-985C-0708C13E5E82}" sibTransId="{ECD544DF-5934-48F8-A939-B86526D796F3}"/>
    <dgm:cxn modelId="{994CF082-678B-4195-B101-C4BF686FE145}" srcId="{4B3781EF-8C4D-4924-8A69-A2B9956A7A30}" destId="{9FCF56F9-8025-4080-B0C1-15EBA2EBFD8D}" srcOrd="0" destOrd="0" parTransId="{56844375-92C4-4E50-A7EA-8532931271ED}" sibTransId="{EABF95FC-0FAC-4616-827F-95DB9BA59112}"/>
    <dgm:cxn modelId="{5950D692-94AE-0F42-BF4B-D4686DD1AB47}" type="presOf" srcId="{ABBF31B2-41D9-D54B-A887-F4087F0BE746}" destId="{702900E8-58E5-3C4E-9B03-C7EFF08792BB}" srcOrd="0" destOrd="0" presId="urn:microsoft.com/office/officeart/2009/3/layout/HorizontalOrganizationChart"/>
    <dgm:cxn modelId="{7FA0686B-0C0C-8645-9724-B9648517270F}" type="presOf" srcId="{56844375-92C4-4E50-A7EA-8532931271ED}" destId="{F08A6896-8E99-4F24-8820-3ED99AD74A6F}" srcOrd="0" destOrd="0" presId="urn:microsoft.com/office/officeart/2009/3/layout/HorizontalOrganizationChart"/>
    <dgm:cxn modelId="{0A2CCC03-AEEC-0149-A1AB-4FA7216DFCDF}" type="presOf" srcId="{DD8DF398-2960-4EA4-AE6F-84FEECA7E473}" destId="{0F9C78C1-F38D-4011-A0A0-D1933E61AD63}" srcOrd="0" destOrd="0" presId="urn:microsoft.com/office/officeart/2009/3/layout/HorizontalOrganizationChart"/>
    <dgm:cxn modelId="{B545000B-DF1A-4670-9A70-ACAA29322675}" srcId="{3B105203-01AE-4792-AD87-316B2075A4E5}" destId="{1E9FB8B9-A037-403A-A5B2-8D22EBEBFDD9}" srcOrd="0" destOrd="0" parTransId="{D1EBC88E-6334-4D5E-B206-5D41D12DBC15}" sibTransId="{76DC8399-9B55-4B35-8243-A69016CE50AE}"/>
    <dgm:cxn modelId="{FAAF2C59-9EF5-374C-B617-98E3EE07BD4F}" type="presOf" srcId="{4B3781EF-8C4D-4924-8A69-A2B9956A7A30}" destId="{AB36EE75-86D4-463C-BD5D-8E537249F103}" srcOrd="1" destOrd="0" presId="urn:microsoft.com/office/officeart/2009/3/layout/HorizontalOrganizationChart"/>
    <dgm:cxn modelId="{C15690CE-B6E0-4FCF-9F5E-977B1E131D4C}" srcId="{6967CA0E-73AE-4D98-91E9-6BE61768FF16}" destId="{79281554-9A41-4A01-9989-E0E1BC7BF2CA}" srcOrd="0" destOrd="0" parTransId="{A410E870-8594-4B0C-802F-1A78D2156E31}" sibTransId="{A3B7B7A0-9D99-4C4C-A829-76A6E4499054}"/>
    <dgm:cxn modelId="{A4DC96F6-497D-8C47-98AD-1ED31704C617}" type="presOf" srcId="{A8696704-CB27-46E0-95DE-F18F5F58AD66}" destId="{0B37BD61-CEB3-49A1-938A-988A11D541C2}" srcOrd="1" destOrd="0" presId="urn:microsoft.com/office/officeart/2009/3/layout/HorizontalOrganizationChart"/>
    <dgm:cxn modelId="{E1D83305-06AE-134A-B9A4-9003F60A1E27}" type="presOf" srcId="{35471270-7C42-4135-AF02-548E4D4C628F}" destId="{ADF29B7C-867C-4CA2-8745-DC162F926DFA}" srcOrd="0" destOrd="0" presId="urn:microsoft.com/office/officeart/2009/3/layout/HorizontalOrganizationChart"/>
    <dgm:cxn modelId="{9B8325C4-C7DC-F64B-91A0-BB1DD2521307}" type="presOf" srcId="{24F9A187-FAB7-4116-963C-3D51E76CCF49}" destId="{4B7D8460-AD85-4F85-9797-19C332F81FC2}" srcOrd="0" destOrd="0" presId="urn:microsoft.com/office/officeart/2009/3/layout/HorizontalOrganizationChart"/>
    <dgm:cxn modelId="{29576674-39E7-E947-8D94-211C489CD8A3}" type="presOf" srcId="{DAF876E6-F852-4E5C-BCCB-4F6BDA626608}" destId="{8AF5DB96-D449-4DF4-A8A5-9EA64493E392}" srcOrd="0" destOrd="0" presId="urn:microsoft.com/office/officeart/2009/3/layout/HorizontalOrganizationChart"/>
    <dgm:cxn modelId="{7DE9F8FD-83BE-224C-977F-E2DAD2A85BBB}" srcId="{9FCF56F9-8025-4080-B0C1-15EBA2EBFD8D}" destId="{ABBF31B2-41D9-D54B-A887-F4087F0BE746}" srcOrd="0" destOrd="0" parTransId="{AAA89772-413A-D647-841A-9BD0E41E34CE}" sibTransId="{8E054DE2-AA26-9446-806C-1F2B8BA8ED9A}"/>
    <dgm:cxn modelId="{55674741-825A-8C41-AFDB-679DFC644240}" type="presOf" srcId="{201F644A-A593-437F-807C-C0FC8381117E}" destId="{9C2D3D7C-BFA3-4612-9EB6-B86B71F19FE5}" srcOrd="0" destOrd="0" presId="urn:microsoft.com/office/officeart/2009/3/layout/HorizontalOrganizationChart"/>
    <dgm:cxn modelId="{E2B89D73-3C7D-F842-B029-6275CE562399}" type="presOf" srcId="{D1EBC88E-6334-4D5E-B206-5D41D12DBC15}" destId="{07F95E5C-7F97-4479-8EFF-86D9489F7BEF}" srcOrd="0" destOrd="0" presId="urn:microsoft.com/office/officeart/2009/3/layout/HorizontalOrganizationChart"/>
    <dgm:cxn modelId="{DB317A0B-038A-B740-9907-2F30CCDCB3E4}" type="presOf" srcId="{80F7C115-218D-4B46-A02E-F361311F8D24}" destId="{AF551E63-778E-4E55-A435-29BFCC0CCBE5}" srcOrd="1" destOrd="0" presId="urn:microsoft.com/office/officeart/2009/3/layout/HorizontalOrganizationChart"/>
    <dgm:cxn modelId="{EB8D55B8-29AC-0549-8952-B1F4E4FA9EBA}" type="presOf" srcId="{25165143-C366-4092-9A4C-A063B3B5C960}" destId="{2A8090BB-B413-4012-972B-35AC3CDDC751}" srcOrd="1" destOrd="0" presId="urn:microsoft.com/office/officeart/2009/3/layout/HorizontalOrganizationChart"/>
    <dgm:cxn modelId="{99648EF8-1179-4E59-A3A2-8F0A26FE496E}" srcId="{1059F1C7-2508-48D8-9B70-2BA63D2E97D9}" destId="{3B105203-01AE-4792-AD87-316B2075A4E5}" srcOrd="0" destOrd="0" parTransId="{DD8DF398-2960-4EA4-AE6F-84FEECA7E473}" sibTransId="{6A9FEDA6-3A72-47B0-AD53-FCF848094A87}"/>
    <dgm:cxn modelId="{0E1E22FB-5A5F-ED4B-8053-4008FF8884D6}" type="presOf" srcId="{1059F1C7-2508-48D8-9B70-2BA63D2E97D9}" destId="{D396B668-1518-4D0C-BA6C-FFBFE2F578E9}" srcOrd="1" destOrd="0" presId="urn:microsoft.com/office/officeart/2009/3/layout/HorizontalOrganizationChart"/>
    <dgm:cxn modelId="{05AAA642-8F3A-CC4A-8F4C-2EA4E6410646}" type="presOf" srcId="{1E9FB8B9-A037-403A-A5B2-8D22EBEBFDD9}" destId="{8BD193DD-AFEC-429E-91D2-57349364D4E3}" srcOrd="1" destOrd="0" presId="urn:microsoft.com/office/officeart/2009/3/layout/HorizontalOrganizationChart"/>
    <dgm:cxn modelId="{21B379A6-72FD-A64C-9E2C-1391B8E79B4E}" srcId="{ABBF31B2-41D9-D54B-A887-F4087F0BE746}" destId="{FB8FB123-764F-2043-AD4E-309E40BA6901}" srcOrd="0" destOrd="0" parTransId="{F445C026-3E44-B049-BE60-D70A5E882AEB}" sibTransId="{A454DAB4-AB33-6042-BA79-3D4418063B78}"/>
    <dgm:cxn modelId="{3D162826-0995-E047-84A3-2A5BC75C4538}" type="presOf" srcId="{9AADEEEC-30D8-4663-9E74-8D077C1DF948}" destId="{A5A1037A-05EC-47B7-AA83-49E7BC79A510}" srcOrd="1" destOrd="0" presId="urn:microsoft.com/office/officeart/2009/3/layout/HorizontalOrganizationChart"/>
    <dgm:cxn modelId="{B17F8DB6-52DE-40B2-B68A-F4C23D180369}" srcId="{D28FE4D9-4D2A-4A45-B99E-2828A440BEB3}" destId="{201F644A-A593-437F-807C-C0FC8381117E}" srcOrd="0" destOrd="0" parTransId="{9FE8DA9E-DE15-43BF-A257-6C9C8378F112}" sibTransId="{07D796D2-5A55-43F8-A284-14D58AAB1483}"/>
    <dgm:cxn modelId="{81B9A395-0733-4E50-A09C-7F6E82A90C97}" srcId="{9AADEEEC-30D8-4663-9E74-8D077C1DF948}" destId="{25165143-C366-4092-9A4C-A063B3B5C960}" srcOrd="0" destOrd="0" parTransId="{219F838E-CF4A-410B-BF66-80F9D0BC223C}" sibTransId="{EEE2BBEF-49A8-461B-9073-2B79CA0A4A19}"/>
    <dgm:cxn modelId="{2A6C7A08-69E0-774F-B4A1-E272EF622A90}" type="presOf" srcId="{C7107401-B56A-4ECF-985C-0708C13E5E82}" destId="{40BC68FB-7826-4C79-8164-7F957CE54AB4}" srcOrd="0" destOrd="0" presId="urn:microsoft.com/office/officeart/2009/3/layout/HorizontalOrganizationChart"/>
    <dgm:cxn modelId="{145B6815-CB64-4F46-BEA8-010398C4D74F}" type="presOf" srcId="{25165143-C366-4092-9A4C-A063B3B5C960}" destId="{B9D2B172-8497-48D9-BC11-918293C432CB}" srcOrd="0" destOrd="0" presId="urn:microsoft.com/office/officeart/2009/3/layout/HorizontalOrganizationChart"/>
    <dgm:cxn modelId="{8B8DAF43-62FE-D94D-88E6-C158E9C6ECB2}" srcId="{FB8FB123-764F-2043-AD4E-309E40BA6901}" destId="{1B7ECC0A-C35E-3642-A845-7C7F540BE15F}" srcOrd="0" destOrd="0" parTransId="{7673F0BF-A7EF-E844-B82A-0EC970472B8A}" sibTransId="{3F7BA734-D0DC-1542-AA69-89B4C3F9C548}"/>
    <dgm:cxn modelId="{57197B60-E2F5-7940-8BA8-92C9E717C7A8}" type="presOf" srcId="{FB8FB123-764F-2043-AD4E-309E40BA6901}" destId="{E89B50AF-3EF7-BC45-902A-F49E8988E667}" srcOrd="1" destOrd="0" presId="urn:microsoft.com/office/officeart/2009/3/layout/HorizontalOrganizationChart"/>
    <dgm:cxn modelId="{F24D70A6-2004-7E46-BDF3-7C0278989E03}" type="presParOf" srcId="{236B6F5A-90C2-46D1-89C5-6C13B7E29BA5}" destId="{548C00B5-C651-4A4D-B121-ED18AC9B2EBC}" srcOrd="0" destOrd="0" presId="urn:microsoft.com/office/officeart/2009/3/layout/HorizontalOrganizationChart"/>
    <dgm:cxn modelId="{C8D932AD-7BFC-534A-A689-6933BD5B316B}" type="presParOf" srcId="{548C00B5-C651-4A4D-B121-ED18AC9B2EBC}" destId="{D6CC4F41-0992-4A1A-8D5A-27E3D9315899}" srcOrd="0" destOrd="0" presId="urn:microsoft.com/office/officeart/2009/3/layout/HorizontalOrganizationChart"/>
    <dgm:cxn modelId="{BF386025-3F78-5C44-BD23-959ED0CB4D7F}" type="presParOf" srcId="{D6CC4F41-0992-4A1A-8D5A-27E3D9315899}" destId="{9C2D3D7C-BFA3-4612-9EB6-B86B71F19FE5}" srcOrd="0" destOrd="0" presId="urn:microsoft.com/office/officeart/2009/3/layout/HorizontalOrganizationChart"/>
    <dgm:cxn modelId="{6ECC0351-418F-6540-98E1-939275A3A22D}" type="presParOf" srcId="{D6CC4F41-0992-4A1A-8D5A-27E3D9315899}" destId="{D63FF80D-9DA3-442C-ADAE-4A2C23CA9A3B}" srcOrd="1" destOrd="0" presId="urn:microsoft.com/office/officeart/2009/3/layout/HorizontalOrganizationChart"/>
    <dgm:cxn modelId="{137DCB9B-3792-4F4D-81BD-243AB3A5A1F4}" type="presParOf" srcId="{548C00B5-C651-4A4D-B121-ED18AC9B2EBC}" destId="{61B78DB8-32B1-490F-B93B-5CA73E7BD87B}" srcOrd="1" destOrd="0" presId="urn:microsoft.com/office/officeart/2009/3/layout/HorizontalOrganizationChart"/>
    <dgm:cxn modelId="{5417DCE1-FF9A-2C45-9F8E-03BBC653CBB0}" type="presParOf" srcId="{61B78DB8-32B1-490F-B93B-5CA73E7BD87B}" destId="{EC2B4847-2B63-429B-B9EC-CE7711D81BC3}" srcOrd="0" destOrd="0" presId="urn:microsoft.com/office/officeart/2009/3/layout/HorizontalOrganizationChart"/>
    <dgm:cxn modelId="{8DFB2FED-3948-EB4B-9C7B-69072374E0FE}" type="presParOf" srcId="{61B78DB8-32B1-490F-B93B-5CA73E7BD87B}" destId="{72817295-D652-4710-8CE0-5FA94813DDF0}" srcOrd="1" destOrd="0" presId="urn:microsoft.com/office/officeart/2009/3/layout/HorizontalOrganizationChart"/>
    <dgm:cxn modelId="{703D32A6-D960-1342-BBC4-A61498D32B4A}" type="presParOf" srcId="{72817295-D652-4710-8CE0-5FA94813DDF0}" destId="{7C44D1AC-DD4F-4FD3-BAA3-789E39B5EEA9}" srcOrd="0" destOrd="0" presId="urn:microsoft.com/office/officeart/2009/3/layout/HorizontalOrganizationChart"/>
    <dgm:cxn modelId="{CAD6C172-38A2-024D-9FE0-A329D5C15873}" type="presParOf" srcId="{7C44D1AC-DD4F-4FD3-BAA3-789E39B5EEA9}" destId="{028E03FF-CE11-4539-99BC-281E9030AD32}" srcOrd="0" destOrd="0" presId="urn:microsoft.com/office/officeart/2009/3/layout/HorizontalOrganizationChart"/>
    <dgm:cxn modelId="{1714F83C-793C-F14E-8669-3836A3826544}" type="presParOf" srcId="{7C44D1AC-DD4F-4FD3-BAA3-789E39B5EEA9}" destId="{2E43FA09-0F05-4E34-A308-196CC190F0FF}" srcOrd="1" destOrd="0" presId="urn:microsoft.com/office/officeart/2009/3/layout/HorizontalOrganizationChart"/>
    <dgm:cxn modelId="{9B650A3A-1042-4B49-9C4D-E561937451D4}" type="presParOf" srcId="{72817295-D652-4710-8CE0-5FA94813DDF0}" destId="{13382B45-EE8D-41F5-818E-61826413B9B2}" srcOrd="1" destOrd="0" presId="urn:microsoft.com/office/officeart/2009/3/layout/HorizontalOrganizationChart"/>
    <dgm:cxn modelId="{3A95CAFA-8084-794D-9A38-A24D5B1884E6}" type="presParOf" srcId="{13382B45-EE8D-41F5-818E-61826413B9B2}" destId="{489F9097-666C-46A2-A094-A130532A75ED}" srcOrd="0" destOrd="0" presId="urn:microsoft.com/office/officeart/2009/3/layout/HorizontalOrganizationChart"/>
    <dgm:cxn modelId="{70B2C485-93F7-6E41-94B3-590C3A81FAE9}" type="presParOf" srcId="{13382B45-EE8D-41F5-818E-61826413B9B2}" destId="{1FC7F312-D69E-466A-9982-14FC878FF5D9}" srcOrd="1" destOrd="0" presId="urn:microsoft.com/office/officeart/2009/3/layout/HorizontalOrganizationChart"/>
    <dgm:cxn modelId="{25051ABD-6AB8-ED44-AEC9-047E7CBBA9A7}" type="presParOf" srcId="{1FC7F312-D69E-466A-9982-14FC878FF5D9}" destId="{80B353CE-9143-474C-A707-36787168349B}" srcOrd="0" destOrd="0" presId="urn:microsoft.com/office/officeart/2009/3/layout/HorizontalOrganizationChart"/>
    <dgm:cxn modelId="{AD29CCF9-8F55-2D41-8900-7C2F39005E93}" type="presParOf" srcId="{80B353CE-9143-474C-A707-36787168349B}" destId="{983397DD-A816-402D-89A7-99D5B8AD5FF6}" srcOrd="0" destOrd="0" presId="urn:microsoft.com/office/officeart/2009/3/layout/HorizontalOrganizationChart"/>
    <dgm:cxn modelId="{D1C06895-890D-F446-9B7F-73C5BE125EDD}" type="presParOf" srcId="{80B353CE-9143-474C-A707-36787168349B}" destId="{866C532A-1D32-473A-B9F3-A1BA56105058}" srcOrd="1" destOrd="0" presId="urn:microsoft.com/office/officeart/2009/3/layout/HorizontalOrganizationChart"/>
    <dgm:cxn modelId="{E22E0753-BE82-4A42-B95F-9725102BFC34}" type="presParOf" srcId="{1FC7F312-D69E-466A-9982-14FC878FF5D9}" destId="{066AD980-078F-46EC-9D7E-52BA8B13941A}" srcOrd="1" destOrd="0" presId="urn:microsoft.com/office/officeart/2009/3/layout/HorizontalOrganizationChart"/>
    <dgm:cxn modelId="{6B6535F6-E2E2-3142-B975-E344C935A7E9}" type="presParOf" srcId="{066AD980-078F-46EC-9D7E-52BA8B13941A}" destId="{A901AFC7-5481-4088-8780-5E5F8A69B506}" srcOrd="0" destOrd="0" presId="urn:microsoft.com/office/officeart/2009/3/layout/HorizontalOrganizationChart"/>
    <dgm:cxn modelId="{128C3CF4-D532-CA46-A023-FAA1B3EED89A}" type="presParOf" srcId="{066AD980-078F-46EC-9D7E-52BA8B13941A}" destId="{84BC67C8-0352-476C-B83D-39F000977702}" srcOrd="1" destOrd="0" presId="urn:microsoft.com/office/officeart/2009/3/layout/HorizontalOrganizationChart"/>
    <dgm:cxn modelId="{C8723341-3E5D-4B46-B0D4-D1EBECB9A982}" type="presParOf" srcId="{84BC67C8-0352-476C-B83D-39F000977702}" destId="{F0D9DEC7-CA02-44AB-A979-5CA29D8BE8EC}" srcOrd="0" destOrd="0" presId="urn:microsoft.com/office/officeart/2009/3/layout/HorizontalOrganizationChart"/>
    <dgm:cxn modelId="{73A970CF-BCE5-5E4B-898E-D0A6FCD25B7A}" type="presParOf" srcId="{F0D9DEC7-CA02-44AB-A979-5CA29D8BE8EC}" destId="{559482DD-E100-4666-AFB1-7597EB2F11E5}" srcOrd="0" destOrd="0" presId="urn:microsoft.com/office/officeart/2009/3/layout/HorizontalOrganizationChart"/>
    <dgm:cxn modelId="{F3512867-3892-1E4F-AF6B-BE5DD636977F}" type="presParOf" srcId="{F0D9DEC7-CA02-44AB-A979-5CA29D8BE8EC}" destId="{DC500066-4D42-4B29-8376-B5DF4DF8A669}" srcOrd="1" destOrd="0" presId="urn:microsoft.com/office/officeart/2009/3/layout/HorizontalOrganizationChart"/>
    <dgm:cxn modelId="{78C9C93A-5160-B441-A905-67240C1CE95D}" type="presParOf" srcId="{84BC67C8-0352-476C-B83D-39F000977702}" destId="{D578176D-E33C-4E97-8885-F271915BC152}" srcOrd="1" destOrd="0" presId="urn:microsoft.com/office/officeart/2009/3/layout/HorizontalOrganizationChart"/>
    <dgm:cxn modelId="{24DDB290-445E-7A47-BA4A-56C0BC4FEC7F}" type="presParOf" srcId="{D578176D-E33C-4E97-8885-F271915BC152}" destId="{ADF29B7C-867C-4CA2-8745-DC162F926DFA}" srcOrd="0" destOrd="0" presId="urn:microsoft.com/office/officeart/2009/3/layout/HorizontalOrganizationChart"/>
    <dgm:cxn modelId="{25952CD9-D87C-AC4A-B890-610622202DAC}" type="presParOf" srcId="{D578176D-E33C-4E97-8885-F271915BC152}" destId="{A17FAC72-340F-4B8E-9C1D-C4E8D884E3A6}" srcOrd="1" destOrd="0" presId="urn:microsoft.com/office/officeart/2009/3/layout/HorizontalOrganizationChart"/>
    <dgm:cxn modelId="{7D404E65-4AE7-0942-A5DD-2616AD0D2049}" type="presParOf" srcId="{A17FAC72-340F-4B8E-9C1D-C4E8D884E3A6}" destId="{1869CA21-E08F-4B4D-9357-0449C0068CC4}" srcOrd="0" destOrd="0" presId="urn:microsoft.com/office/officeart/2009/3/layout/HorizontalOrganizationChart"/>
    <dgm:cxn modelId="{05528331-41A1-714C-B892-259E9F748779}" type="presParOf" srcId="{1869CA21-E08F-4B4D-9357-0449C0068CC4}" destId="{3DD48502-4778-4E8F-B049-34557AF0FD00}" srcOrd="0" destOrd="0" presId="urn:microsoft.com/office/officeart/2009/3/layout/HorizontalOrganizationChart"/>
    <dgm:cxn modelId="{11BA7CA2-D31C-CC4A-81BE-0E6EE4661B1F}" type="presParOf" srcId="{1869CA21-E08F-4B4D-9357-0449C0068CC4}" destId="{A5A1037A-05EC-47B7-AA83-49E7BC79A510}" srcOrd="1" destOrd="0" presId="urn:microsoft.com/office/officeart/2009/3/layout/HorizontalOrganizationChart"/>
    <dgm:cxn modelId="{E7F6DD0A-D903-8741-A659-23596B32ADFB}" type="presParOf" srcId="{A17FAC72-340F-4B8E-9C1D-C4E8D884E3A6}" destId="{7F9575DA-423A-496B-8092-0E225CE5E005}" srcOrd="1" destOrd="0" presId="urn:microsoft.com/office/officeart/2009/3/layout/HorizontalOrganizationChart"/>
    <dgm:cxn modelId="{4A6ADE74-868B-9943-9206-0AD99D85FFB5}" type="presParOf" srcId="{7F9575DA-423A-496B-8092-0E225CE5E005}" destId="{BBB74A4B-72BE-41E0-B4B6-9816DA04A19E}" srcOrd="0" destOrd="0" presId="urn:microsoft.com/office/officeart/2009/3/layout/HorizontalOrganizationChart"/>
    <dgm:cxn modelId="{D18BE3F9-EF41-5341-8535-7B5FB63D939C}" type="presParOf" srcId="{7F9575DA-423A-496B-8092-0E225CE5E005}" destId="{81A8EA68-1F5F-4A5E-80AE-F09E2CD3B040}" srcOrd="1" destOrd="0" presId="urn:microsoft.com/office/officeart/2009/3/layout/HorizontalOrganizationChart"/>
    <dgm:cxn modelId="{C0E61DBF-3499-6A4E-92AC-89BBE9749F6C}" type="presParOf" srcId="{81A8EA68-1F5F-4A5E-80AE-F09E2CD3B040}" destId="{6497B253-5E0E-49FD-98AC-667422F79165}" srcOrd="0" destOrd="0" presId="urn:microsoft.com/office/officeart/2009/3/layout/HorizontalOrganizationChart"/>
    <dgm:cxn modelId="{03264996-DBE9-DB41-A0D2-A2415645227B}" type="presParOf" srcId="{6497B253-5E0E-49FD-98AC-667422F79165}" destId="{B9D2B172-8497-48D9-BC11-918293C432CB}" srcOrd="0" destOrd="0" presId="urn:microsoft.com/office/officeart/2009/3/layout/HorizontalOrganizationChart"/>
    <dgm:cxn modelId="{E0024790-577D-D847-86D8-1B823627C1A1}" type="presParOf" srcId="{6497B253-5E0E-49FD-98AC-667422F79165}" destId="{2A8090BB-B413-4012-972B-35AC3CDDC751}" srcOrd="1" destOrd="0" presId="urn:microsoft.com/office/officeart/2009/3/layout/HorizontalOrganizationChart"/>
    <dgm:cxn modelId="{4F24FC02-3DBC-D14C-8BA5-D7D87ABBE05A}" type="presParOf" srcId="{81A8EA68-1F5F-4A5E-80AE-F09E2CD3B040}" destId="{C724AF93-CBF0-4019-9482-F4CF873F9419}" srcOrd="1" destOrd="0" presId="urn:microsoft.com/office/officeart/2009/3/layout/HorizontalOrganizationChart"/>
    <dgm:cxn modelId="{D68EFBBB-1D63-8148-BC4A-3B4D57E0689F}" type="presParOf" srcId="{81A8EA68-1F5F-4A5E-80AE-F09E2CD3B040}" destId="{81A2B0BF-4592-4AD1-AD87-E6F74D0D6640}" srcOrd="2" destOrd="0" presId="urn:microsoft.com/office/officeart/2009/3/layout/HorizontalOrganizationChart"/>
    <dgm:cxn modelId="{B6F17983-DF76-9D44-8380-C6D3C42CBADE}" type="presParOf" srcId="{A17FAC72-340F-4B8E-9C1D-C4E8D884E3A6}" destId="{1FFAF4E8-A70A-4F68-8D43-09CCD0DA6B7F}" srcOrd="2" destOrd="0" presId="urn:microsoft.com/office/officeart/2009/3/layout/HorizontalOrganizationChart"/>
    <dgm:cxn modelId="{88BB8BD7-A935-6942-BFB5-4943C47D5954}" type="presParOf" srcId="{84BC67C8-0352-476C-B83D-39F000977702}" destId="{4BA45FE7-FEB6-441A-9338-E753FFDE43A1}" srcOrd="2" destOrd="0" presId="urn:microsoft.com/office/officeart/2009/3/layout/HorizontalOrganizationChart"/>
    <dgm:cxn modelId="{95A43D3A-0844-7D4C-9194-B527AF1CAB8E}" type="presParOf" srcId="{1FC7F312-D69E-466A-9982-14FC878FF5D9}" destId="{CC059855-8579-4DD3-8628-6E94E994FE02}" srcOrd="2" destOrd="0" presId="urn:microsoft.com/office/officeart/2009/3/layout/HorizontalOrganizationChart"/>
    <dgm:cxn modelId="{0C9E9867-FB26-494E-B518-A9ED36623EE0}" type="presParOf" srcId="{72817295-D652-4710-8CE0-5FA94813DDF0}" destId="{3452EDF3-50A6-428F-B4E0-BF7A5A5BE1B9}" srcOrd="2" destOrd="0" presId="urn:microsoft.com/office/officeart/2009/3/layout/HorizontalOrganizationChart"/>
    <dgm:cxn modelId="{17ED4007-5C53-504B-8854-24E98D041CFB}" type="presParOf" srcId="{61B78DB8-32B1-490F-B93B-5CA73E7BD87B}" destId="{8AF5DB96-D449-4DF4-A8A5-9EA64493E392}" srcOrd="2" destOrd="0" presId="urn:microsoft.com/office/officeart/2009/3/layout/HorizontalOrganizationChart"/>
    <dgm:cxn modelId="{724298F4-E551-6C45-B338-E1FD76E32082}" type="presParOf" srcId="{61B78DB8-32B1-490F-B93B-5CA73E7BD87B}" destId="{131A9626-B917-4AFF-BEB7-D9834337011A}" srcOrd="3" destOrd="0" presId="urn:microsoft.com/office/officeart/2009/3/layout/HorizontalOrganizationChart"/>
    <dgm:cxn modelId="{3FE11448-D7DC-BB41-975F-5B56CB897517}" type="presParOf" srcId="{131A9626-B917-4AFF-BEB7-D9834337011A}" destId="{54B36E3D-BAE0-47A7-B31A-584FAFA3AE76}" srcOrd="0" destOrd="0" presId="urn:microsoft.com/office/officeart/2009/3/layout/HorizontalOrganizationChart"/>
    <dgm:cxn modelId="{13ADD9B0-0ED9-C443-8FEF-E3CD681F41F9}" type="presParOf" srcId="{54B36E3D-BAE0-47A7-B31A-584FAFA3AE76}" destId="{B96480DF-1B11-4706-ACAA-0ED84C85D0B5}" srcOrd="0" destOrd="0" presId="urn:microsoft.com/office/officeart/2009/3/layout/HorizontalOrganizationChart"/>
    <dgm:cxn modelId="{3713023F-D804-8F41-8F5C-649F129401DF}" type="presParOf" srcId="{54B36E3D-BAE0-47A7-B31A-584FAFA3AE76}" destId="{D396B668-1518-4D0C-BA6C-FFBFE2F578E9}" srcOrd="1" destOrd="0" presId="urn:microsoft.com/office/officeart/2009/3/layout/HorizontalOrganizationChart"/>
    <dgm:cxn modelId="{EE87B7EB-3020-AB43-B1F3-50892CD02264}" type="presParOf" srcId="{131A9626-B917-4AFF-BEB7-D9834337011A}" destId="{70E64F36-C5D6-41ED-9F69-DEE3F1B05685}" srcOrd="1" destOrd="0" presId="urn:microsoft.com/office/officeart/2009/3/layout/HorizontalOrganizationChart"/>
    <dgm:cxn modelId="{0D7F06D7-0BDA-5E4D-91C4-2C262ABAF642}" type="presParOf" srcId="{70E64F36-C5D6-41ED-9F69-DEE3F1B05685}" destId="{0F9C78C1-F38D-4011-A0A0-D1933E61AD63}" srcOrd="0" destOrd="0" presId="urn:microsoft.com/office/officeart/2009/3/layout/HorizontalOrganizationChart"/>
    <dgm:cxn modelId="{5816AD62-0F48-2245-8CA9-B5E98590681F}" type="presParOf" srcId="{70E64F36-C5D6-41ED-9F69-DEE3F1B05685}" destId="{061FC2AE-5BB5-4DD2-9AC4-5EC649B1A6A3}" srcOrd="1" destOrd="0" presId="urn:microsoft.com/office/officeart/2009/3/layout/HorizontalOrganizationChart"/>
    <dgm:cxn modelId="{2B5125CA-4B6D-5942-8A23-7E0C536EAAC9}" type="presParOf" srcId="{061FC2AE-5BB5-4DD2-9AC4-5EC649B1A6A3}" destId="{B9D364C1-5A69-40A3-8B7A-170B00BAC943}" srcOrd="0" destOrd="0" presId="urn:microsoft.com/office/officeart/2009/3/layout/HorizontalOrganizationChart"/>
    <dgm:cxn modelId="{EA2756B7-F1DA-4946-AD50-B8C151B816C0}" type="presParOf" srcId="{B9D364C1-5A69-40A3-8B7A-170B00BAC943}" destId="{816A9944-E1E6-4D1B-A4BB-6A55184407C8}" srcOrd="0" destOrd="0" presId="urn:microsoft.com/office/officeart/2009/3/layout/HorizontalOrganizationChart"/>
    <dgm:cxn modelId="{317B3EBF-BCC5-8E45-89B9-A2777979630F}" type="presParOf" srcId="{B9D364C1-5A69-40A3-8B7A-170B00BAC943}" destId="{AE859D26-DED6-421E-B2C0-74E3CE6C9181}" srcOrd="1" destOrd="0" presId="urn:microsoft.com/office/officeart/2009/3/layout/HorizontalOrganizationChart"/>
    <dgm:cxn modelId="{357FA9A0-099B-804F-869F-58F65B2E4748}" type="presParOf" srcId="{061FC2AE-5BB5-4DD2-9AC4-5EC649B1A6A3}" destId="{2F7BE063-C7F6-4C49-89DD-57E27D66D995}" srcOrd="1" destOrd="0" presId="urn:microsoft.com/office/officeart/2009/3/layout/HorizontalOrganizationChart"/>
    <dgm:cxn modelId="{DCD7188A-E290-BB46-8616-80D6E2EB39BB}" type="presParOf" srcId="{2F7BE063-C7F6-4C49-89DD-57E27D66D995}" destId="{07F95E5C-7F97-4479-8EFF-86D9489F7BEF}" srcOrd="0" destOrd="0" presId="urn:microsoft.com/office/officeart/2009/3/layout/HorizontalOrganizationChart"/>
    <dgm:cxn modelId="{E5314F41-B8E6-6548-93E0-E11355CC6996}" type="presParOf" srcId="{2F7BE063-C7F6-4C49-89DD-57E27D66D995}" destId="{7A4E699B-F7FF-4D4C-8DDC-4D608669CE82}" srcOrd="1" destOrd="0" presId="urn:microsoft.com/office/officeart/2009/3/layout/HorizontalOrganizationChart"/>
    <dgm:cxn modelId="{F8A973DD-054C-EC40-8235-6435F5160C6A}" type="presParOf" srcId="{7A4E699B-F7FF-4D4C-8DDC-4D608669CE82}" destId="{41B76148-9B07-4E88-9FA4-C33ABB76812D}" srcOrd="0" destOrd="0" presId="urn:microsoft.com/office/officeart/2009/3/layout/HorizontalOrganizationChart"/>
    <dgm:cxn modelId="{A7454C92-B0FA-054C-9B35-7A8A7678745D}" type="presParOf" srcId="{41B76148-9B07-4E88-9FA4-C33ABB76812D}" destId="{045E9B94-06C6-4C4D-820E-F02A3B11579A}" srcOrd="0" destOrd="0" presId="urn:microsoft.com/office/officeart/2009/3/layout/HorizontalOrganizationChart"/>
    <dgm:cxn modelId="{584F10E8-71F0-0A40-9B4F-20F81AF1B083}" type="presParOf" srcId="{41B76148-9B07-4E88-9FA4-C33ABB76812D}" destId="{8BD193DD-AFEC-429E-91D2-57349364D4E3}" srcOrd="1" destOrd="0" presId="urn:microsoft.com/office/officeart/2009/3/layout/HorizontalOrganizationChart"/>
    <dgm:cxn modelId="{8A1F8349-D133-7247-AD84-D3F97900E84F}" type="presParOf" srcId="{7A4E699B-F7FF-4D4C-8DDC-4D608669CE82}" destId="{619F4087-8D53-4162-A54A-B19AE69CEB2C}" srcOrd="1" destOrd="0" presId="urn:microsoft.com/office/officeart/2009/3/layout/HorizontalOrganizationChart"/>
    <dgm:cxn modelId="{BE883057-0E34-3E41-AF57-6DAEA988F7AE}" type="presParOf" srcId="{619F4087-8D53-4162-A54A-B19AE69CEB2C}" destId="{4B7D8460-AD85-4F85-9797-19C332F81FC2}" srcOrd="0" destOrd="0" presId="urn:microsoft.com/office/officeart/2009/3/layout/HorizontalOrganizationChart"/>
    <dgm:cxn modelId="{2AE22BE0-39F4-A74D-9160-C0E3DCDF1250}" type="presParOf" srcId="{619F4087-8D53-4162-A54A-B19AE69CEB2C}" destId="{434BAEDD-B571-49C0-8BC8-5CCC7F89D211}" srcOrd="1" destOrd="0" presId="urn:microsoft.com/office/officeart/2009/3/layout/HorizontalOrganizationChart"/>
    <dgm:cxn modelId="{CCFDD37F-F450-9E4C-8C2C-F20F334E4263}" type="presParOf" srcId="{434BAEDD-B571-49C0-8BC8-5CCC7F89D211}" destId="{726DD058-878A-4C9A-B406-25E056C28E75}" srcOrd="0" destOrd="0" presId="urn:microsoft.com/office/officeart/2009/3/layout/HorizontalOrganizationChart"/>
    <dgm:cxn modelId="{B2399AED-AD9A-DD47-95E0-DEFA1CB72D3C}" type="presParOf" srcId="{726DD058-878A-4C9A-B406-25E056C28E75}" destId="{D3D2C004-A835-42D5-AC22-CD4CFC1F1CF1}" srcOrd="0" destOrd="0" presId="urn:microsoft.com/office/officeart/2009/3/layout/HorizontalOrganizationChart"/>
    <dgm:cxn modelId="{43D17042-311B-2E49-9ECA-F18F53C54ACB}" type="presParOf" srcId="{726DD058-878A-4C9A-B406-25E056C28E75}" destId="{AF551E63-778E-4E55-A435-29BFCC0CCBE5}" srcOrd="1" destOrd="0" presId="urn:microsoft.com/office/officeart/2009/3/layout/HorizontalOrganizationChart"/>
    <dgm:cxn modelId="{5676414E-EA4B-8E4F-B523-52C67C110736}" type="presParOf" srcId="{434BAEDD-B571-49C0-8BC8-5CCC7F89D211}" destId="{87D9E09D-D5AD-4D7C-8932-76D5058B16C1}" srcOrd="1" destOrd="0" presId="urn:microsoft.com/office/officeart/2009/3/layout/HorizontalOrganizationChart"/>
    <dgm:cxn modelId="{3D28488E-480D-514A-8F83-A17D778D07B6}" type="presParOf" srcId="{87D9E09D-D5AD-4D7C-8932-76D5058B16C1}" destId="{40BC68FB-7826-4C79-8164-7F957CE54AB4}" srcOrd="0" destOrd="0" presId="urn:microsoft.com/office/officeart/2009/3/layout/HorizontalOrganizationChart"/>
    <dgm:cxn modelId="{61850A40-9832-E743-AD1C-1A7622956C7F}" type="presParOf" srcId="{87D9E09D-D5AD-4D7C-8932-76D5058B16C1}" destId="{54713590-5529-4F81-9765-AC37624407FD}" srcOrd="1" destOrd="0" presId="urn:microsoft.com/office/officeart/2009/3/layout/HorizontalOrganizationChart"/>
    <dgm:cxn modelId="{5EB0A7B9-68C8-2442-B923-E24F079B2975}" type="presParOf" srcId="{54713590-5529-4F81-9765-AC37624407FD}" destId="{694F3ED8-1C9B-474A-8595-A0F7A2940EE1}" srcOrd="0" destOrd="0" presId="urn:microsoft.com/office/officeart/2009/3/layout/HorizontalOrganizationChart"/>
    <dgm:cxn modelId="{56BCF726-0B2E-F042-B56C-A9C62E78BD17}" type="presParOf" srcId="{694F3ED8-1C9B-474A-8595-A0F7A2940EE1}" destId="{95B2EFC1-DA88-4462-8165-E1E3CCA4D2FD}" srcOrd="0" destOrd="0" presId="urn:microsoft.com/office/officeart/2009/3/layout/HorizontalOrganizationChart"/>
    <dgm:cxn modelId="{BFBC7D58-0342-9545-A7B1-3F17AED637F4}" type="presParOf" srcId="{694F3ED8-1C9B-474A-8595-A0F7A2940EE1}" destId="{0B37BD61-CEB3-49A1-938A-988A11D541C2}" srcOrd="1" destOrd="0" presId="urn:microsoft.com/office/officeart/2009/3/layout/HorizontalOrganizationChart"/>
    <dgm:cxn modelId="{3D990D16-E17F-3E4D-9A21-A31C5FDE3B15}" type="presParOf" srcId="{54713590-5529-4F81-9765-AC37624407FD}" destId="{0A6B3767-4777-4FA0-929B-76313027F659}" srcOrd="1" destOrd="0" presId="urn:microsoft.com/office/officeart/2009/3/layout/HorizontalOrganizationChart"/>
    <dgm:cxn modelId="{14E91EC0-13C0-AC41-B44F-037938E749F8}" type="presParOf" srcId="{54713590-5529-4F81-9765-AC37624407FD}" destId="{CDAAABBE-ACAB-495E-AA43-F31960D19A41}" srcOrd="2" destOrd="0" presId="urn:microsoft.com/office/officeart/2009/3/layout/HorizontalOrganizationChart"/>
    <dgm:cxn modelId="{B4B30C13-556E-D546-80EE-F52144F9B9E1}" type="presParOf" srcId="{434BAEDD-B571-49C0-8BC8-5CCC7F89D211}" destId="{D149A749-AA06-43E6-B417-B450D4D03497}" srcOrd="2" destOrd="0" presId="urn:microsoft.com/office/officeart/2009/3/layout/HorizontalOrganizationChart"/>
    <dgm:cxn modelId="{1F39F66A-99E4-9345-AE4C-62F4D971320B}" type="presParOf" srcId="{7A4E699B-F7FF-4D4C-8DDC-4D608669CE82}" destId="{C52B261A-ED97-46FF-B950-00E6CF602BF5}" srcOrd="2" destOrd="0" presId="urn:microsoft.com/office/officeart/2009/3/layout/HorizontalOrganizationChart"/>
    <dgm:cxn modelId="{595A6060-08CE-0B4B-9FCD-B6BEB38215C8}" type="presParOf" srcId="{061FC2AE-5BB5-4DD2-9AC4-5EC649B1A6A3}" destId="{EA653668-A46B-48E7-AAE6-EA9EF903D0B4}" srcOrd="2" destOrd="0" presId="urn:microsoft.com/office/officeart/2009/3/layout/HorizontalOrganizationChart"/>
    <dgm:cxn modelId="{BCD745A1-B443-324F-BB0F-49CC18FA682B}" type="presParOf" srcId="{131A9626-B917-4AFF-BEB7-D9834337011A}" destId="{CB384A8E-B932-4FD9-A230-2C01905C6E7B}" srcOrd="2" destOrd="0" presId="urn:microsoft.com/office/officeart/2009/3/layout/HorizontalOrganizationChart"/>
    <dgm:cxn modelId="{0C3618FD-CFD3-D740-A6CC-84AE4CE257DE}" type="presParOf" srcId="{61B78DB8-32B1-490F-B93B-5CA73E7BD87B}" destId="{D1297629-08FE-448A-B4AC-E522366ABF57}" srcOrd="4" destOrd="0" presId="urn:microsoft.com/office/officeart/2009/3/layout/HorizontalOrganizationChart"/>
    <dgm:cxn modelId="{D9B3C6E9-3BF7-8C4F-8598-7590F6B5BC2C}" type="presParOf" srcId="{61B78DB8-32B1-490F-B93B-5CA73E7BD87B}" destId="{EA6119F8-DDB7-4FB4-BA6F-EA8CAFAFF243}" srcOrd="5" destOrd="0" presId="urn:microsoft.com/office/officeart/2009/3/layout/HorizontalOrganizationChart"/>
    <dgm:cxn modelId="{9F01ED41-B3BE-5B40-97A8-0C35F6597D5E}" type="presParOf" srcId="{EA6119F8-DDB7-4FB4-BA6F-EA8CAFAFF243}" destId="{331D4CF2-49C6-47EB-AC5B-1F7EE12EE4FC}" srcOrd="0" destOrd="0" presId="urn:microsoft.com/office/officeart/2009/3/layout/HorizontalOrganizationChart"/>
    <dgm:cxn modelId="{F1646F6C-313D-2748-A0C8-D172ED65E4F5}" type="presParOf" srcId="{331D4CF2-49C6-47EB-AC5B-1F7EE12EE4FC}" destId="{B40DF50A-6316-44B1-986D-B09795FCFDA8}" srcOrd="0" destOrd="0" presId="urn:microsoft.com/office/officeart/2009/3/layout/HorizontalOrganizationChart"/>
    <dgm:cxn modelId="{FABAA954-EE98-484C-8C77-67E97F40E38B}" type="presParOf" srcId="{331D4CF2-49C6-47EB-AC5B-1F7EE12EE4FC}" destId="{AB36EE75-86D4-463C-BD5D-8E537249F103}" srcOrd="1" destOrd="0" presId="urn:microsoft.com/office/officeart/2009/3/layout/HorizontalOrganizationChart"/>
    <dgm:cxn modelId="{E10A239A-BCA8-1C43-9423-27AE6CA35808}" type="presParOf" srcId="{EA6119F8-DDB7-4FB4-BA6F-EA8CAFAFF243}" destId="{FC6FB6E1-2941-4F03-A167-BA835029A971}" srcOrd="1" destOrd="0" presId="urn:microsoft.com/office/officeart/2009/3/layout/HorizontalOrganizationChart"/>
    <dgm:cxn modelId="{71AF7D43-5950-E746-8344-F2DDAE4FC1D5}" type="presParOf" srcId="{FC6FB6E1-2941-4F03-A167-BA835029A971}" destId="{F08A6896-8E99-4F24-8820-3ED99AD74A6F}" srcOrd="0" destOrd="0" presId="urn:microsoft.com/office/officeart/2009/3/layout/HorizontalOrganizationChart"/>
    <dgm:cxn modelId="{44E6C4BA-AFDF-7242-B8CA-163CE0DCF0F0}" type="presParOf" srcId="{FC6FB6E1-2941-4F03-A167-BA835029A971}" destId="{FF437ED7-8FFE-4A98-BDDA-0533EB836F01}" srcOrd="1" destOrd="0" presId="urn:microsoft.com/office/officeart/2009/3/layout/HorizontalOrganizationChart"/>
    <dgm:cxn modelId="{9A9A97C2-FEBB-FB44-9E84-159F8AFED6F4}" type="presParOf" srcId="{FF437ED7-8FFE-4A98-BDDA-0533EB836F01}" destId="{6A12C436-A210-4FC6-B4CC-E2A336A1AEC0}" srcOrd="0" destOrd="0" presId="urn:microsoft.com/office/officeart/2009/3/layout/HorizontalOrganizationChart"/>
    <dgm:cxn modelId="{28B43243-0E2D-DF4E-8FBA-9994A64443B3}" type="presParOf" srcId="{6A12C436-A210-4FC6-B4CC-E2A336A1AEC0}" destId="{A70AD72C-25F8-4125-A46E-7F4EC460F481}" srcOrd="0" destOrd="0" presId="urn:microsoft.com/office/officeart/2009/3/layout/HorizontalOrganizationChart"/>
    <dgm:cxn modelId="{AC2DCB22-FE38-1B47-BB41-CF863B35EF55}" type="presParOf" srcId="{6A12C436-A210-4FC6-B4CC-E2A336A1AEC0}" destId="{2A114AA2-ADDA-4AEF-9095-63EAC931CC5F}" srcOrd="1" destOrd="0" presId="urn:microsoft.com/office/officeart/2009/3/layout/HorizontalOrganizationChart"/>
    <dgm:cxn modelId="{019A986F-DD1B-644B-A010-8C3E74C99EBB}" type="presParOf" srcId="{FF437ED7-8FFE-4A98-BDDA-0533EB836F01}" destId="{2C90FD74-129B-4794-B3B4-4D4B7D7BBF53}" srcOrd="1" destOrd="0" presId="urn:microsoft.com/office/officeart/2009/3/layout/HorizontalOrganizationChart"/>
    <dgm:cxn modelId="{D51786DD-7647-404B-91E1-66689F452AE2}" type="presParOf" srcId="{2C90FD74-129B-4794-B3B4-4D4B7D7BBF53}" destId="{2422CCCA-3DE7-0D45-86D7-7840543BC66E}" srcOrd="0" destOrd="0" presId="urn:microsoft.com/office/officeart/2009/3/layout/HorizontalOrganizationChart"/>
    <dgm:cxn modelId="{F1637C20-EB9B-6C4F-9912-0628429A8C8E}" type="presParOf" srcId="{2C90FD74-129B-4794-B3B4-4D4B7D7BBF53}" destId="{D17DE8A0-C35B-FB44-8C49-8E0C8101DCEC}" srcOrd="1" destOrd="0" presId="urn:microsoft.com/office/officeart/2009/3/layout/HorizontalOrganizationChart"/>
    <dgm:cxn modelId="{09C573DE-9F0D-7347-A733-246F4E560243}" type="presParOf" srcId="{D17DE8A0-C35B-FB44-8C49-8E0C8101DCEC}" destId="{870D698C-491F-4B49-8986-585380E7591C}" srcOrd="0" destOrd="0" presId="urn:microsoft.com/office/officeart/2009/3/layout/HorizontalOrganizationChart"/>
    <dgm:cxn modelId="{337E0B81-1AAB-4C44-B432-648730C7171B}" type="presParOf" srcId="{870D698C-491F-4B49-8986-585380E7591C}" destId="{702900E8-58E5-3C4E-9B03-C7EFF08792BB}" srcOrd="0" destOrd="0" presId="urn:microsoft.com/office/officeart/2009/3/layout/HorizontalOrganizationChart"/>
    <dgm:cxn modelId="{33B3ED34-694C-9F47-9585-573A4D46F3F6}" type="presParOf" srcId="{870D698C-491F-4B49-8986-585380E7591C}" destId="{1301F32E-2C94-8048-B7B9-B14406B8714D}" srcOrd="1" destOrd="0" presId="urn:microsoft.com/office/officeart/2009/3/layout/HorizontalOrganizationChart"/>
    <dgm:cxn modelId="{9B45ADE2-54D4-6447-B41C-8FF30D8D38DC}" type="presParOf" srcId="{D17DE8A0-C35B-FB44-8C49-8E0C8101DCEC}" destId="{F70228EE-D7DF-0349-9326-2988757B575A}" srcOrd="1" destOrd="0" presId="urn:microsoft.com/office/officeart/2009/3/layout/HorizontalOrganizationChart"/>
    <dgm:cxn modelId="{C3178991-581C-C641-BA8F-1904EAFB6CF3}" type="presParOf" srcId="{F70228EE-D7DF-0349-9326-2988757B575A}" destId="{9FE4AB2C-3128-C64D-92E5-A42463E30715}" srcOrd="0" destOrd="0" presId="urn:microsoft.com/office/officeart/2009/3/layout/HorizontalOrganizationChart"/>
    <dgm:cxn modelId="{0E22EB16-E0B0-044E-A71F-1B39B057D5E3}" type="presParOf" srcId="{F70228EE-D7DF-0349-9326-2988757B575A}" destId="{F856EBB2-F886-E047-8454-4DF588C467DD}" srcOrd="1" destOrd="0" presId="urn:microsoft.com/office/officeart/2009/3/layout/HorizontalOrganizationChart"/>
    <dgm:cxn modelId="{0A626E70-3B2C-1F4A-9EE9-9F9F8D382154}" type="presParOf" srcId="{F856EBB2-F886-E047-8454-4DF588C467DD}" destId="{FB138BAE-39CF-D542-9E1A-9988A4CDE34F}" srcOrd="0" destOrd="0" presId="urn:microsoft.com/office/officeart/2009/3/layout/HorizontalOrganizationChart"/>
    <dgm:cxn modelId="{545AF0AF-DB25-5A43-9C85-42A6D468FA78}" type="presParOf" srcId="{FB138BAE-39CF-D542-9E1A-9988A4CDE34F}" destId="{779E5511-5938-0544-B696-8A9B37827EDE}" srcOrd="0" destOrd="0" presId="urn:microsoft.com/office/officeart/2009/3/layout/HorizontalOrganizationChart"/>
    <dgm:cxn modelId="{EB7E9876-3B81-2240-8F93-705368BAD0E6}" type="presParOf" srcId="{FB138BAE-39CF-D542-9E1A-9988A4CDE34F}" destId="{E89B50AF-3EF7-BC45-902A-F49E8988E667}" srcOrd="1" destOrd="0" presId="urn:microsoft.com/office/officeart/2009/3/layout/HorizontalOrganizationChart"/>
    <dgm:cxn modelId="{4260A2D0-B39D-B742-B136-020BB3BFEE6A}" type="presParOf" srcId="{F856EBB2-F886-E047-8454-4DF588C467DD}" destId="{091CE79C-B7AD-5247-A472-41A59E2C7D1D}" srcOrd="1" destOrd="0" presId="urn:microsoft.com/office/officeart/2009/3/layout/HorizontalOrganizationChart"/>
    <dgm:cxn modelId="{217CBBF5-1915-B04E-BBF9-5B98CECE44E9}" type="presParOf" srcId="{091CE79C-B7AD-5247-A472-41A59E2C7D1D}" destId="{8B087E41-65EE-0B4A-8D82-75F00F109E28}" srcOrd="0" destOrd="0" presId="urn:microsoft.com/office/officeart/2009/3/layout/HorizontalOrganizationChart"/>
    <dgm:cxn modelId="{7FCFC463-99AA-A846-A9C4-DA73E49FD238}" type="presParOf" srcId="{091CE79C-B7AD-5247-A472-41A59E2C7D1D}" destId="{0EE1BB00-653F-E34A-915A-6AB621C925E1}" srcOrd="1" destOrd="0" presId="urn:microsoft.com/office/officeart/2009/3/layout/HorizontalOrganizationChart"/>
    <dgm:cxn modelId="{A67703F0-5DCF-B74B-9AE4-9906A83AE3A7}" type="presParOf" srcId="{0EE1BB00-653F-E34A-915A-6AB621C925E1}" destId="{85DD5686-4613-B948-90A7-017943A1C960}" srcOrd="0" destOrd="0" presId="urn:microsoft.com/office/officeart/2009/3/layout/HorizontalOrganizationChart"/>
    <dgm:cxn modelId="{DC36599E-6F94-7F4C-80B9-4AF26065DFD3}" type="presParOf" srcId="{85DD5686-4613-B948-90A7-017943A1C960}" destId="{D965320C-429E-CF4B-9E2E-B617CEABFBA1}" srcOrd="0" destOrd="0" presId="urn:microsoft.com/office/officeart/2009/3/layout/HorizontalOrganizationChart"/>
    <dgm:cxn modelId="{E16961E9-98D3-F346-8C3C-6C4BD9D1BC23}" type="presParOf" srcId="{85DD5686-4613-B948-90A7-017943A1C960}" destId="{42D9563B-85D5-2142-86E4-9DF2AD1B53E6}" srcOrd="1" destOrd="0" presId="urn:microsoft.com/office/officeart/2009/3/layout/HorizontalOrganizationChart"/>
    <dgm:cxn modelId="{44604FD9-6600-2F46-B41C-7669B4B361F0}" type="presParOf" srcId="{0EE1BB00-653F-E34A-915A-6AB621C925E1}" destId="{4A45B354-E15A-BF40-8D4B-44A9A2385E63}" srcOrd="1" destOrd="0" presId="urn:microsoft.com/office/officeart/2009/3/layout/HorizontalOrganizationChart"/>
    <dgm:cxn modelId="{EA8E2307-E723-6C46-AC98-4B54CA0182DD}" type="presParOf" srcId="{0EE1BB00-653F-E34A-915A-6AB621C925E1}" destId="{0F56C568-8B70-DB4F-A5A0-71B5F6D5554B}" srcOrd="2" destOrd="0" presId="urn:microsoft.com/office/officeart/2009/3/layout/HorizontalOrganizationChart"/>
    <dgm:cxn modelId="{3948360F-295E-FB45-B00D-A1C223FEE38A}" type="presParOf" srcId="{F856EBB2-F886-E047-8454-4DF588C467DD}" destId="{F44A8F07-7CF9-AF49-9143-244AB20DBBC7}" srcOrd="2" destOrd="0" presId="urn:microsoft.com/office/officeart/2009/3/layout/HorizontalOrganizationChart"/>
    <dgm:cxn modelId="{AE45B195-F7F8-8B48-A1F4-98276ADDD43B}" type="presParOf" srcId="{D17DE8A0-C35B-FB44-8C49-8E0C8101DCEC}" destId="{EE468A02-FAE7-824C-980F-61249DA5325C}" srcOrd="2" destOrd="0" presId="urn:microsoft.com/office/officeart/2009/3/layout/HorizontalOrganizationChart"/>
    <dgm:cxn modelId="{E0A98263-0E2E-8941-B2E2-63CE83C71026}" type="presParOf" srcId="{FF437ED7-8FFE-4A98-BDDA-0533EB836F01}" destId="{3E6D963E-07C9-4CED-94C5-5021CEDAFC47}" srcOrd="2" destOrd="0" presId="urn:microsoft.com/office/officeart/2009/3/layout/HorizontalOrganizationChart"/>
    <dgm:cxn modelId="{EB37C997-4637-5840-B8D3-50FD3DC1223E}" type="presParOf" srcId="{EA6119F8-DDB7-4FB4-BA6F-EA8CAFAFF243}" destId="{98633956-5D77-4DA0-B5FC-8A7041C3CD47}" srcOrd="2" destOrd="0" presId="urn:microsoft.com/office/officeart/2009/3/layout/HorizontalOrganizationChart"/>
    <dgm:cxn modelId="{2E5EC05A-C606-C74D-B525-5CDCFDB45DDD}" type="presParOf" srcId="{548C00B5-C651-4A4D-B121-ED18AC9B2EBC}" destId="{D4C0554F-0B31-499D-8824-F13F1EFB2A47}" srcOrd="2" destOrd="0" presId="urn:microsoft.com/office/officeart/2009/3/layout/HorizontalOrganizationChart"/>
  </dgm:cxnLst>
  <dgm:bg/>
  <dgm:whole>
    <a:ln w="76200">
      <a:no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87E41-65EE-0B4A-8D82-75F00F109E28}">
      <dsp:nvSpPr>
        <dsp:cNvPr id="0" name=""/>
        <dsp:cNvSpPr/>
      </dsp:nvSpPr>
      <dsp:spPr>
        <a:xfrm>
          <a:off x="3251560"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E4AB2C-3128-C64D-92E5-A42463E30715}">
      <dsp:nvSpPr>
        <dsp:cNvPr id="0" name=""/>
        <dsp:cNvSpPr/>
      </dsp:nvSpPr>
      <dsp:spPr>
        <a:xfrm>
          <a:off x="2578922"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22CCCA-3DE7-0D45-86D7-7840543BC66E}">
      <dsp:nvSpPr>
        <dsp:cNvPr id="0" name=""/>
        <dsp:cNvSpPr/>
      </dsp:nvSpPr>
      <dsp:spPr>
        <a:xfrm>
          <a:off x="1906285" y="818480"/>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8A6896-8E99-4F24-8820-3ED99AD74A6F}">
      <dsp:nvSpPr>
        <dsp:cNvPr id="0" name=""/>
        <dsp:cNvSpPr/>
      </dsp:nvSpPr>
      <dsp:spPr>
        <a:xfrm>
          <a:off x="1233647" y="818480"/>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D1297629-08FE-448A-B4AC-E522366ABF57}">
      <dsp:nvSpPr>
        <dsp:cNvPr id="0" name=""/>
        <dsp:cNvSpPr/>
      </dsp:nvSpPr>
      <dsp:spPr>
        <a:xfrm>
          <a:off x="561010" y="623172"/>
          <a:ext cx="112106" cy="241028"/>
        </a:xfrm>
        <a:custGeom>
          <a:avLst/>
          <a:gdLst/>
          <a:ahLst/>
          <a:cxnLst/>
          <a:rect l="0" t="0" r="0" b="0"/>
          <a:pathLst>
            <a:path>
              <a:moveTo>
                <a:pt x="0" y="0"/>
              </a:moveTo>
              <a:lnTo>
                <a:pt x="56053" y="0"/>
              </a:lnTo>
              <a:lnTo>
                <a:pt x="56053" y="241028"/>
              </a:lnTo>
              <a:lnTo>
                <a:pt x="112106" y="241028"/>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0BC68FB-7826-4C79-8164-7F957CE54AB4}">
      <dsp:nvSpPr>
        <dsp:cNvPr id="0" name=""/>
        <dsp:cNvSpPr/>
      </dsp:nvSpPr>
      <dsp:spPr>
        <a:xfrm>
          <a:off x="3251560" y="577452"/>
          <a:ext cx="112582" cy="91440"/>
        </a:xfrm>
        <a:custGeom>
          <a:avLst/>
          <a:gdLst/>
          <a:ahLst/>
          <a:cxnLst/>
          <a:rect l="0" t="0" r="0" b="0"/>
          <a:pathLst>
            <a:path>
              <a:moveTo>
                <a:pt x="0" y="45720"/>
              </a:moveTo>
              <a:lnTo>
                <a:pt x="56529" y="45720"/>
              </a:lnTo>
              <a:lnTo>
                <a:pt x="56529" y="46015"/>
              </a:lnTo>
              <a:lnTo>
                <a:pt x="112582" y="4601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7D8460-AD85-4F85-9797-19C332F81FC2}">
      <dsp:nvSpPr>
        <dsp:cNvPr id="0" name=""/>
        <dsp:cNvSpPr/>
      </dsp:nvSpPr>
      <dsp:spPr>
        <a:xfrm>
          <a:off x="2578922"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7F95E5C-7F97-4479-8EFF-86D9489F7BEF}">
      <dsp:nvSpPr>
        <dsp:cNvPr id="0" name=""/>
        <dsp:cNvSpPr/>
      </dsp:nvSpPr>
      <dsp:spPr>
        <a:xfrm>
          <a:off x="1906285"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0F9C78C1-F38D-4011-A0A0-D1933E61AD63}">
      <dsp:nvSpPr>
        <dsp:cNvPr id="0" name=""/>
        <dsp:cNvSpPr/>
      </dsp:nvSpPr>
      <dsp:spPr>
        <a:xfrm>
          <a:off x="1233647"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8AF5DB96-D449-4DF4-A8A5-9EA64493E392}">
      <dsp:nvSpPr>
        <dsp:cNvPr id="0" name=""/>
        <dsp:cNvSpPr/>
      </dsp:nvSpPr>
      <dsp:spPr>
        <a:xfrm>
          <a:off x="561010" y="577452"/>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BBB74A4B-72BE-41E0-B4B6-9816DA04A19E}">
      <dsp:nvSpPr>
        <dsp:cNvPr id="0" name=""/>
        <dsp:cNvSpPr/>
      </dsp:nvSpPr>
      <dsp:spPr>
        <a:xfrm>
          <a:off x="3251560" y="336424"/>
          <a:ext cx="112106" cy="91440"/>
        </a:xfrm>
        <a:custGeom>
          <a:avLst/>
          <a:gdLst/>
          <a:ahLst/>
          <a:cxnLst/>
          <a:rect l="0" t="0" r="0" b="0"/>
          <a:pathLst>
            <a:path>
              <a:moveTo>
                <a:pt x="0" y="45720"/>
              </a:moveTo>
              <a:lnTo>
                <a:pt x="112106"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DF29B7C-867C-4CA2-8745-DC162F926DFA}">
      <dsp:nvSpPr>
        <dsp:cNvPr id="0" name=""/>
        <dsp:cNvSpPr/>
      </dsp:nvSpPr>
      <dsp:spPr>
        <a:xfrm>
          <a:off x="2578922"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A901AFC7-5481-4088-8780-5E5F8A69B506}">
      <dsp:nvSpPr>
        <dsp:cNvPr id="0" name=""/>
        <dsp:cNvSpPr/>
      </dsp:nvSpPr>
      <dsp:spPr>
        <a:xfrm>
          <a:off x="1906285"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89F9097-666C-46A2-A094-A130532A75ED}">
      <dsp:nvSpPr>
        <dsp:cNvPr id="0" name=""/>
        <dsp:cNvSpPr/>
      </dsp:nvSpPr>
      <dsp:spPr>
        <a:xfrm>
          <a:off x="1233647" y="336424"/>
          <a:ext cx="112106" cy="91440"/>
        </a:xfrm>
        <a:custGeom>
          <a:avLst/>
          <a:gdLst/>
          <a:ahLst/>
          <a:cxnLst/>
          <a:rect l="0" t="0" r="0" b="0"/>
          <a:pathLst>
            <a:path>
              <a:moveTo>
                <a:pt x="0" y="45720"/>
              </a:moveTo>
              <a:lnTo>
                <a:pt x="112106" y="4572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EC2B4847-2B63-429B-B9EC-CE7711D81BC3}">
      <dsp:nvSpPr>
        <dsp:cNvPr id="0" name=""/>
        <dsp:cNvSpPr/>
      </dsp:nvSpPr>
      <dsp:spPr>
        <a:xfrm>
          <a:off x="561010" y="382144"/>
          <a:ext cx="112106" cy="241028"/>
        </a:xfrm>
        <a:custGeom>
          <a:avLst/>
          <a:gdLst/>
          <a:ahLst/>
          <a:cxnLst/>
          <a:rect l="0" t="0" r="0" b="0"/>
          <a:pathLst>
            <a:path>
              <a:moveTo>
                <a:pt x="0" y="241028"/>
              </a:moveTo>
              <a:lnTo>
                <a:pt x="56053" y="241028"/>
              </a:lnTo>
              <a:lnTo>
                <a:pt x="56053" y="0"/>
              </a:lnTo>
              <a:lnTo>
                <a:pt x="112106" y="0"/>
              </a:lnTo>
            </a:path>
          </a:pathLst>
        </a:custGeom>
        <a:noFill/>
        <a:ln w="1270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9C2D3D7C-BFA3-4612-9EB6-B86B71F19FE5}">
      <dsp:nvSpPr>
        <dsp:cNvPr id="0" name=""/>
        <dsp:cNvSpPr/>
      </dsp:nvSpPr>
      <dsp:spPr>
        <a:xfrm>
          <a:off x="479" y="300532"/>
          <a:ext cx="560531" cy="645280"/>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Problem Statement</a:t>
          </a:r>
          <a:endParaRPr lang="en-US" sz="900" kern="1200" dirty="0"/>
        </a:p>
      </dsp:txBody>
      <dsp:txXfrm>
        <a:off x="479" y="300532"/>
        <a:ext cx="560531" cy="645280"/>
      </dsp:txXfrm>
    </dsp:sp>
    <dsp:sp modelId="{028E03FF-CE11-4539-99BC-281E9030AD32}">
      <dsp:nvSpPr>
        <dsp:cNvPr id="0" name=""/>
        <dsp:cNvSpPr/>
      </dsp:nvSpPr>
      <dsp:spPr>
        <a:xfrm>
          <a:off x="67311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#1</a:t>
          </a:r>
          <a:endParaRPr lang="en-US" sz="900" kern="1200" dirty="0"/>
        </a:p>
      </dsp:txBody>
      <dsp:txXfrm>
        <a:off x="673116" y="296663"/>
        <a:ext cx="560531" cy="170962"/>
      </dsp:txXfrm>
    </dsp:sp>
    <dsp:sp modelId="{983397DD-A816-402D-89A7-99D5B8AD5FF6}">
      <dsp:nvSpPr>
        <dsp:cNvPr id="0" name=""/>
        <dsp:cNvSpPr/>
      </dsp:nvSpPr>
      <dsp:spPr>
        <a:xfrm>
          <a:off x="1345754"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296663"/>
        <a:ext cx="560531" cy="170962"/>
      </dsp:txXfrm>
    </dsp:sp>
    <dsp:sp modelId="{559482DD-E100-4666-AFB1-7597EB2F11E5}">
      <dsp:nvSpPr>
        <dsp:cNvPr id="0" name=""/>
        <dsp:cNvSpPr/>
      </dsp:nvSpPr>
      <dsp:spPr>
        <a:xfrm>
          <a:off x="2018391"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296663"/>
        <a:ext cx="560531" cy="170962"/>
      </dsp:txXfrm>
    </dsp:sp>
    <dsp:sp modelId="{3DD48502-4778-4E8F-B049-34557AF0FD00}">
      <dsp:nvSpPr>
        <dsp:cNvPr id="0" name=""/>
        <dsp:cNvSpPr/>
      </dsp:nvSpPr>
      <dsp:spPr>
        <a:xfrm>
          <a:off x="2691029"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296663"/>
        <a:ext cx="560531" cy="170962"/>
      </dsp:txXfrm>
    </dsp:sp>
    <dsp:sp modelId="{B9D2B172-8497-48D9-BC11-918293C432CB}">
      <dsp:nvSpPr>
        <dsp:cNvPr id="0" name=""/>
        <dsp:cNvSpPr/>
      </dsp:nvSpPr>
      <dsp:spPr>
        <a:xfrm>
          <a:off x="3363666" y="296663"/>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296663"/>
        <a:ext cx="560531" cy="170962"/>
      </dsp:txXfrm>
    </dsp:sp>
    <dsp:sp modelId="{B96480DF-1B11-4706-ACAA-0ED84C85D0B5}">
      <dsp:nvSpPr>
        <dsp:cNvPr id="0" name=""/>
        <dsp:cNvSpPr/>
      </dsp:nvSpPr>
      <dsp:spPr>
        <a:xfrm>
          <a:off x="673116"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#2</a:t>
          </a:r>
          <a:endParaRPr lang="en-US" sz="900" kern="1200" dirty="0"/>
        </a:p>
      </dsp:txBody>
      <dsp:txXfrm>
        <a:off x="673116" y="537691"/>
        <a:ext cx="560531" cy="170962"/>
      </dsp:txXfrm>
    </dsp:sp>
    <dsp:sp modelId="{816A9944-E1E6-4D1B-A4BB-6A55184407C8}">
      <dsp:nvSpPr>
        <dsp:cNvPr id="0" name=""/>
        <dsp:cNvSpPr/>
      </dsp:nvSpPr>
      <dsp:spPr>
        <a:xfrm>
          <a:off x="1345754"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537691"/>
        <a:ext cx="560531" cy="170962"/>
      </dsp:txXfrm>
    </dsp:sp>
    <dsp:sp modelId="{045E9B94-06C6-4C4D-820E-F02A3B11579A}">
      <dsp:nvSpPr>
        <dsp:cNvPr id="0" name=""/>
        <dsp:cNvSpPr/>
      </dsp:nvSpPr>
      <dsp:spPr>
        <a:xfrm>
          <a:off x="2018391"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537691"/>
        <a:ext cx="560531" cy="170962"/>
      </dsp:txXfrm>
    </dsp:sp>
    <dsp:sp modelId="{D3D2C004-A835-42D5-AC22-CD4CFC1F1CF1}">
      <dsp:nvSpPr>
        <dsp:cNvPr id="0" name=""/>
        <dsp:cNvSpPr/>
      </dsp:nvSpPr>
      <dsp:spPr>
        <a:xfrm>
          <a:off x="2691029" y="537691"/>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537691"/>
        <a:ext cx="560531" cy="170962"/>
      </dsp:txXfrm>
    </dsp:sp>
    <dsp:sp modelId="{95B2EFC1-DA88-4462-8165-E1E3CCA4D2FD}">
      <dsp:nvSpPr>
        <dsp:cNvPr id="0" name=""/>
        <dsp:cNvSpPr/>
      </dsp:nvSpPr>
      <dsp:spPr>
        <a:xfrm>
          <a:off x="3364143" y="537987"/>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4143" y="537987"/>
        <a:ext cx="560531" cy="170962"/>
      </dsp:txXfrm>
    </dsp:sp>
    <dsp:sp modelId="{B40DF50A-6316-44B1-986D-B09795FCFDA8}">
      <dsp:nvSpPr>
        <dsp:cNvPr id="0" name=""/>
        <dsp:cNvSpPr/>
      </dsp:nvSpPr>
      <dsp:spPr>
        <a:xfrm>
          <a:off x="67311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Cause #3</a:t>
          </a:r>
          <a:endParaRPr lang="en-US" sz="900" kern="1200" dirty="0"/>
        </a:p>
      </dsp:txBody>
      <dsp:txXfrm>
        <a:off x="673116" y="778719"/>
        <a:ext cx="560531" cy="170962"/>
      </dsp:txXfrm>
    </dsp:sp>
    <dsp:sp modelId="{A70AD72C-25F8-4125-A46E-7F4EC460F481}">
      <dsp:nvSpPr>
        <dsp:cNvPr id="0" name=""/>
        <dsp:cNvSpPr/>
      </dsp:nvSpPr>
      <dsp:spPr>
        <a:xfrm>
          <a:off x="1345754"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1345754" y="778719"/>
        <a:ext cx="560531" cy="170962"/>
      </dsp:txXfrm>
    </dsp:sp>
    <dsp:sp modelId="{702900E8-58E5-3C4E-9B03-C7EFF08792BB}">
      <dsp:nvSpPr>
        <dsp:cNvPr id="0" name=""/>
        <dsp:cNvSpPr/>
      </dsp:nvSpPr>
      <dsp:spPr>
        <a:xfrm>
          <a:off x="2018391"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018391" y="778719"/>
        <a:ext cx="560531" cy="170962"/>
      </dsp:txXfrm>
    </dsp:sp>
    <dsp:sp modelId="{779E5511-5938-0544-B696-8A9B37827EDE}">
      <dsp:nvSpPr>
        <dsp:cNvPr id="0" name=""/>
        <dsp:cNvSpPr/>
      </dsp:nvSpPr>
      <dsp:spPr>
        <a:xfrm>
          <a:off x="2691029"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2691029" y="778719"/>
        <a:ext cx="560531" cy="170962"/>
      </dsp:txXfrm>
    </dsp:sp>
    <dsp:sp modelId="{D965320C-429E-CF4B-9E2E-B617CEABFBA1}">
      <dsp:nvSpPr>
        <dsp:cNvPr id="0" name=""/>
        <dsp:cNvSpPr/>
      </dsp:nvSpPr>
      <dsp:spPr>
        <a:xfrm>
          <a:off x="3363666" y="778719"/>
          <a:ext cx="560531" cy="170962"/>
        </a:xfrm>
        <a:prstGeom prst="rect">
          <a:avLst/>
        </a:prstGeom>
        <a:solidFill>
          <a:schemeClr val="lt1">
            <a:hueOff val="0"/>
            <a:satOff val="0"/>
            <a:lumOff val="0"/>
            <a:alphaOff val="0"/>
          </a:schemeClr>
        </a:solidFill>
        <a:ln w="12700" cap="flat" cmpd="sng"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US" sz="900" kern="1200" dirty="0" smtClean="0"/>
            <a:t>Why?</a:t>
          </a:r>
          <a:endParaRPr lang="en-US" sz="900" kern="1200" dirty="0"/>
        </a:p>
      </dsp:txBody>
      <dsp:txXfrm>
        <a:off x="3363666" y="778719"/>
        <a:ext cx="560531" cy="170962"/>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6919A-0E72-455D-BFCC-01B89C63ABBE}" type="datetimeFigureOut">
              <a:rPr lang="en-US" smtClean="0"/>
              <a:t>1/31/18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FA1B9-E3B0-43D6-A5B3-BE277426E596}" type="slidenum">
              <a:rPr lang="en-US" smtClean="0"/>
              <a:t>‹#›</a:t>
            </a:fld>
            <a:endParaRPr lang="en-US"/>
          </a:p>
        </p:txBody>
      </p:sp>
    </p:spTree>
    <p:extLst>
      <p:ext uri="{BB962C8B-B14F-4D97-AF65-F5344CB8AC3E}">
        <p14:creationId xmlns:p14="http://schemas.microsoft.com/office/powerpoint/2010/main" val="379064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xfrm>
            <a:off x="215900" y="1847850"/>
            <a:ext cx="8864600" cy="4987925"/>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MS PGothic" charset="-128"/>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700">
                <a:solidFill>
                  <a:schemeClr val="tx1"/>
                </a:solidFill>
                <a:latin typeface="Times New Roman" charset="0"/>
                <a:ea typeface="MS PGothic" charset="-128"/>
              </a:defRPr>
            </a:lvl1pPr>
            <a:lvl2pPr marL="1120273" indent="-429955">
              <a:defRPr sz="3700">
                <a:solidFill>
                  <a:schemeClr val="tx1"/>
                </a:solidFill>
                <a:latin typeface="Times New Roman" charset="0"/>
                <a:ea typeface="MS PGothic" charset="-128"/>
              </a:defRPr>
            </a:lvl2pPr>
            <a:lvl3pPr marL="1722210" indent="-343964">
              <a:defRPr sz="3700">
                <a:solidFill>
                  <a:schemeClr val="tx1"/>
                </a:solidFill>
                <a:latin typeface="Times New Roman" charset="0"/>
                <a:ea typeface="MS PGothic" charset="-128"/>
              </a:defRPr>
            </a:lvl3pPr>
            <a:lvl4pPr marL="2412527" indent="-343964">
              <a:defRPr sz="3700">
                <a:solidFill>
                  <a:schemeClr val="tx1"/>
                </a:solidFill>
                <a:latin typeface="Times New Roman" charset="0"/>
                <a:ea typeface="MS PGothic" charset="-128"/>
              </a:defRPr>
            </a:lvl4pPr>
            <a:lvl5pPr marL="3102845" indent="-343964">
              <a:defRPr sz="3700">
                <a:solidFill>
                  <a:schemeClr val="tx1"/>
                </a:solidFill>
                <a:latin typeface="Times New Roman" charset="0"/>
                <a:ea typeface="MS PGothic" charset="-128"/>
              </a:defRPr>
            </a:lvl5pPr>
            <a:lvl6pPr marL="3790773" indent="-343964" eaLnBrk="0" fontAlgn="base" hangingPunct="0">
              <a:spcBef>
                <a:spcPct val="0"/>
              </a:spcBef>
              <a:spcAft>
                <a:spcPct val="0"/>
              </a:spcAft>
              <a:defRPr sz="3700">
                <a:solidFill>
                  <a:schemeClr val="tx1"/>
                </a:solidFill>
                <a:latin typeface="Times New Roman" charset="0"/>
                <a:ea typeface="MS PGothic" charset="-128"/>
              </a:defRPr>
            </a:lvl6pPr>
            <a:lvl7pPr marL="4478702" indent="-343964" eaLnBrk="0" fontAlgn="base" hangingPunct="0">
              <a:spcBef>
                <a:spcPct val="0"/>
              </a:spcBef>
              <a:spcAft>
                <a:spcPct val="0"/>
              </a:spcAft>
              <a:defRPr sz="3700">
                <a:solidFill>
                  <a:schemeClr val="tx1"/>
                </a:solidFill>
                <a:latin typeface="Times New Roman" charset="0"/>
                <a:ea typeface="MS PGothic" charset="-128"/>
              </a:defRPr>
            </a:lvl7pPr>
            <a:lvl8pPr marL="5166629" indent="-343964" eaLnBrk="0" fontAlgn="base" hangingPunct="0">
              <a:spcBef>
                <a:spcPct val="0"/>
              </a:spcBef>
              <a:spcAft>
                <a:spcPct val="0"/>
              </a:spcAft>
              <a:defRPr sz="3700">
                <a:solidFill>
                  <a:schemeClr val="tx1"/>
                </a:solidFill>
                <a:latin typeface="Times New Roman" charset="0"/>
                <a:ea typeface="MS PGothic" charset="-128"/>
              </a:defRPr>
            </a:lvl8pPr>
            <a:lvl9pPr marL="5854558" indent="-343964" eaLnBrk="0" fontAlgn="base" hangingPunct="0">
              <a:spcBef>
                <a:spcPct val="0"/>
              </a:spcBef>
              <a:spcAft>
                <a:spcPct val="0"/>
              </a:spcAft>
              <a:defRPr sz="3700">
                <a:solidFill>
                  <a:schemeClr val="tx1"/>
                </a:solidFill>
                <a:latin typeface="Times New Roman" charset="0"/>
                <a:ea typeface="MS PGothic" charset="-128"/>
              </a:defRPr>
            </a:lvl9pPr>
          </a:lstStyle>
          <a:p>
            <a:fld id="{D9F27264-50AE-724A-9056-C9A3988AC33D}" type="slidenum">
              <a:rPr lang="en-US" altLang="en-US" sz="1800"/>
              <a:pPr/>
              <a:t>1</a:t>
            </a:fld>
            <a:endParaRPr lang="en-US" altLang="en-US" sz="1800"/>
          </a:p>
        </p:txBody>
      </p:sp>
    </p:spTree>
    <p:extLst>
      <p:ext uri="{BB962C8B-B14F-4D97-AF65-F5344CB8AC3E}">
        <p14:creationId xmlns:p14="http://schemas.microsoft.com/office/powerpoint/2010/main" val="915555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2026352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38184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44989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57982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96BCA-0E92-43E7-873C-CAA1B1F6FA23}" type="datetimeFigureOut">
              <a:rPr lang="en-US" smtClean="0"/>
              <a:t>1/31/18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86789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96BCA-0E92-43E7-873C-CAA1B1F6FA23}"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13758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96BCA-0E92-43E7-873C-CAA1B1F6FA23}" type="datetimeFigureOut">
              <a:rPr lang="en-US" smtClean="0"/>
              <a:t>1/31/18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421944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96BCA-0E92-43E7-873C-CAA1B1F6FA23}" type="datetimeFigureOut">
              <a:rPr lang="en-US" smtClean="0"/>
              <a:t>1/31/18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95255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96BCA-0E92-43E7-873C-CAA1B1F6FA23}" type="datetimeFigureOut">
              <a:rPr lang="en-US" smtClean="0"/>
              <a:t>1/31/18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61752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96BCA-0E92-43E7-873C-CAA1B1F6FA23}"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379320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96BCA-0E92-43E7-873C-CAA1B1F6FA23}" type="datetimeFigureOut">
              <a:rPr lang="en-US" smtClean="0"/>
              <a:t>1/31/18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93D1D-2843-4161-A46E-B06A63049094}" type="slidenum">
              <a:rPr lang="en-US" smtClean="0"/>
              <a:t>‹#›</a:t>
            </a:fld>
            <a:endParaRPr lang="en-US"/>
          </a:p>
        </p:txBody>
      </p:sp>
    </p:spTree>
    <p:extLst>
      <p:ext uri="{BB962C8B-B14F-4D97-AF65-F5344CB8AC3E}">
        <p14:creationId xmlns:p14="http://schemas.microsoft.com/office/powerpoint/2010/main" val="12210903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96BCA-0E92-43E7-873C-CAA1B1F6FA23}" type="datetimeFigureOut">
              <a:rPr lang="en-US" smtClean="0"/>
              <a:t>1/31/18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93D1D-2843-4161-A46E-B06A63049094}" type="slidenum">
              <a:rPr lang="en-US" smtClean="0"/>
              <a:t>‹#›</a:t>
            </a:fld>
            <a:endParaRPr lang="en-US"/>
          </a:p>
        </p:txBody>
      </p:sp>
    </p:spTree>
    <p:extLst>
      <p:ext uri="{BB962C8B-B14F-4D97-AF65-F5344CB8AC3E}">
        <p14:creationId xmlns:p14="http://schemas.microsoft.com/office/powerpoint/2010/main" val="49030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png"/><Relationship Id="rId5" Type="http://schemas.openxmlformats.org/officeDocument/2006/relationships/diagramData" Target="../diagrams/data1.xml"/><Relationship Id="rId6" Type="http://schemas.openxmlformats.org/officeDocument/2006/relationships/diagramLayout" Target="../diagrams/layout1.xml"/><Relationship Id="rId7" Type="http://schemas.openxmlformats.org/officeDocument/2006/relationships/diagramQuickStyle" Target="../diagrams/quickStyle1.xml"/><Relationship Id="rId8" Type="http://schemas.openxmlformats.org/officeDocument/2006/relationships/diagramColors" Target="../diagrams/colors1.xml"/><Relationship Id="rId9" Type="http://schemas.microsoft.com/office/2007/relationships/diagramDrawing" Target="../diagrams/drawing1.xml"/><Relationship Id="rId10" Type="http://schemas.openxmlformats.org/officeDocument/2006/relationships/chart" Target="../charts/chart1.xml"/><Relationship Id="rId11" Type="http://schemas.openxmlformats.org/officeDocument/2006/relationships/chart" Target="../charts/chart2.xml"/><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Text Box 27"/>
          <p:cNvSpPr txBox="1">
            <a:spLocks noChangeArrowheads="1"/>
          </p:cNvSpPr>
          <p:nvPr/>
        </p:nvSpPr>
        <p:spPr bwMode="auto">
          <a:xfrm>
            <a:off x="4904252" y="210533"/>
            <a:ext cx="153571" cy="212817"/>
          </a:xfrm>
          <a:prstGeom prst="rect">
            <a:avLst/>
          </a:prstGeom>
          <a:noFill/>
          <a:ln>
            <a:noFill/>
          </a:ln>
          <a:effectLst/>
          <a:extLst/>
        </p:spPr>
        <p:txBody>
          <a:bodyPr wrap="none" lIns="76011" tIns="38006" rIns="76011" bIns="38006">
            <a:spAutoFit/>
          </a:bodyPr>
          <a:lstStyle>
            <a:lvl1pPr defTabSz="1158875">
              <a:defRPr sz="2500">
                <a:solidFill>
                  <a:schemeClr val="tx1"/>
                </a:solidFill>
                <a:latin typeface="Times New Roman" panose="02020603050405020304" pitchFamily="18" charset="0"/>
                <a:ea typeface="MS PGothic" panose="020B0600070205080204" pitchFamily="34" charset="-128"/>
              </a:defRPr>
            </a:lvl1pPr>
            <a:lvl2pPr marL="742950" indent="-285750" defTabSz="1158875">
              <a:defRPr sz="2500">
                <a:solidFill>
                  <a:schemeClr val="tx1"/>
                </a:solidFill>
                <a:latin typeface="Times New Roman" panose="02020603050405020304" pitchFamily="18" charset="0"/>
                <a:ea typeface="MS PGothic" panose="020B0600070205080204" pitchFamily="34" charset="-128"/>
              </a:defRPr>
            </a:lvl2pPr>
            <a:lvl3pPr marL="1143000" indent="-228600" defTabSz="1158875">
              <a:defRPr sz="2500">
                <a:solidFill>
                  <a:schemeClr val="tx1"/>
                </a:solidFill>
                <a:latin typeface="Times New Roman" panose="02020603050405020304" pitchFamily="18" charset="0"/>
                <a:ea typeface="MS PGothic" panose="020B0600070205080204" pitchFamily="34" charset="-128"/>
              </a:defRPr>
            </a:lvl3pPr>
            <a:lvl4pPr marL="1600200" indent="-228600" defTabSz="1158875">
              <a:defRPr sz="2500">
                <a:solidFill>
                  <a:schemeClr val="tx1"/>
                </a:solidFill>
                <a:latin typeface="Times New Roman" panose="02020603050405020304" pitchFamily="18" charset="0"/>
                <a:ea typeface="MS PGothic" panose="020B0600070205080204" pitchFamily="34" charset="-128"/>
              </a:defRPr>
            </a:lvl4pPr>
            <a:lvl5pPr marL="2057400" indent="-228600" defTabSz="1158875">
              <a:defRPr sz="2500">
                <a:solidFill>
                  <a:schemeClr val="tx1"/>
                </a:solidFill>
                <a:latin typeface="Times New Roman" panose="02020603050405020304" pitchFamily="18" charset="0"/>
                <a:ea typeface="MS PGothic" panose="020B0600070205080204" pitchFamily="34" charset="-128"/>
              </a:defRPr>
            </a:lvl5pPr>
            <a:lvl6pPr marL="25146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6pPr>
            <a:lvl7pPr marL="29718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7pPr>
            <a:lvl8pPr marL="34290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8pPr>
            <a:lvl9pPr marL="3886200" indent="-228600" defTabSz="1158875" eaLnBrk="0" fontAlgn="base" hangingPunct="0">
              <a:spcBef>
                <a:spcPct val="0"/>
              </a:spcBef>
              <a:spcAft>
                <a:spcPct val="0"/>
              </a:spcAft>
              <a:defRPr sz="2500">
                <a:solidFill>
                  <a:schemeClr val="tx1"/>
                </a:solidFill>
                <a:latin typeface="Times New Roman" panose="02020603050405020304" pitchFamily="18" charset="0"/>
                <a:ea typeface="MS PGothic" panose="020B0600070205080204" pitchFamily="34" charset="-128"/>
              </a:defRPr>
            </a:lvl9pPr>
          </a:lstStyle>
          <a:p>
            <a:pPr>
              <a:defRPr/>
            </a:pPr>
            <a:endParaRPr lang="en-US" altLang="en-US" sz="884" b="1" dirty="0">
              <a:effectLst>
                <a:outerShdw blurRad="38100" dist="38100" dir="2700000" algn="tl">
                  <a:srgbClr val="C0C0C0"/>
                </a:outerShdw>
              </a:effectLst>
              <a:latin typeface="Arial" panose="020B0604020202020204" pitchFamily="34" charset="0"/>
            </a:endParaRPr>
          </a:p>
        </p:txBody>
      </p:sp>
      <p:sp>
        <p:nvSpPr>
          <p:cNvPr id="15366" name="Text Box 203"/>
          <p:cNvSpPr txBox="1">
            <a:spLocks noChangeArrowheads="1"/>
          </p:cNvSpPr>
          <p:nvPr/>
        </p:nvSpPr>
        <p:spPr bwMode="auto">
          <a:xfrm>
            <a:off x="9481762" y="6616786"/>
            <a:ext cx="2546389" cy="138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59937" tIns="29969" rIns="59937" bIns="29969">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505" dirty="0">
                <a:latin typeface="Arial" charset="0"/>
                <a:sym typeface="Webdings" charset="2"/>
              </a:rPr>
              <a:t>ZSFG </a:t>
            </a:r>
            <a:r>
              <a:rPr lang="en-US" altLang="en-US" sz="505" smtClean="0">
                <a:latin typeface="Arial" charset="0"/>
                <a:sym typeface="Webdings" charset="2"/>
              </a:rPr>
              <a:t>Personal Development Plan A3-Status Report (PDP A3-SR)  </a:t>
            </a:r>
            <a:r>
              <a:rPr lang="en-US" altLang="en-US" sz="505" dirty="0" smtClean="0">
                <a:latin typeface="Arial" charset="0"/>
                <a:sym typeface="Webdings" charset="2"/>
              </a:rPr>
              <a:t>Printed - </a:t>
            </a:r>
            <a:fld id="{AA3B3C31-22D5-0848-88D5-892943E19DEB}" type="datetime1">
              <a:rPr lang="en-US" altLang="en-US" sz="505" smtClean="0">
                <a:latin typeface="Arial" charset="0"/>
                <a:sym typeface="Webdings" charset="2"/>
              </a:rPr>
              <a:pPr/>
              <a:t>1/31/18</a:t>
            </a:fld>
            <a:r>
              <a:rPr lang="en-US" altLang="en-US" sz="505" dirty="0" smtClean="0">
                <a:latin typeface="Arial" charset="0"/>
                <a:sym typeface="Webdings" charset="2"/>
              </a:rPr>
              <a:t> </a:t>
            </a:r>
            <a:endParaRPr lang="en-US" altLang="en-US" sz="505" dirty="0">
              <a:latin typeface="Arial" charset="0"/>
            </a:endParaRPr>
          </a:p>
        </p:txBody>
      </p:sp>
      <p:sp>
        <p:nvSpPr>
          <p:cNvPr id="15384" name="TextBox 43"/>
          <p:cNvSpPr txBox="1">
            <a:spLocks noChangeArrowheads="1"/>
          </p:cNvSpPr>
          <p:nvPr/>
        </p:nvSpPr>
        <p:spPr bwMode="auto">
          <a:xfrm>
            <a:off x="1842258" y="273041"/>
            <a:ext cx="7343306" cy="3936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85011" tIns="42506" rIns="85011" bIns="42506">
            <a:spAutoFit/>
          </a:bodyPr>
          <a:lstStyle>
            <a:lvl1pPr>
              <a:defRPr sz="2500">
                <a:solidFill>
                  <a:schemeClr val="tx1"/>
                </a:solidFill>
                <a:latin typeface="Times New Roman" charset="0"/>
                <a:ea typeface="MS PGothic" charset="-128"/>
              </a:defRPr>
            </a:lvl1pPr>
            <a:lvl2pPr marL="742950" indent="-285750">
              <a:defRPr sz="2500">
                <a:solidFill>
                  <a:schemeClr val="tx1"/>
                </a:solidFill>
                <a:latin typeface="Times New Roman" charset="0"/>
                <a:ea typeface="MS PGothic" charset="-128"/>
              </a:defRPr>
            </a:lvl2pPr>
            <a:lvl3pPr marL="1143000" indent="-228600">
              <a:defRPr sz="2500">
                <a:solidFill>
                  <a:schemeClr val="tx1"/>
                </a:solidFill>
                <a:latin typeface="Times New Roman" charset="0"/>
                <a:ea typeface="MS PGothic" charset="-128"/>
              </a:defRPr>
            </a:lvl3pPr>
            <a:lvl4pPr marL="1600200" indent="-228600">
              <a:defRPr sz="2500">
                <a:solidFill>
                  <a:schemeClr val="tx1"/>
                </a:solidFill>
                <a:latin typeface="Times New Roman" charset="0"/>
                <a:ea typeface="MS PGothic" charset="-128"/>
              </a:defRPr>
            </a:lvl4pPr>
            <a:lvl5pPr marL="2057400" indent="-228600">
              <a:defRPr sz="2500">
                <a:solidFill>
                  <a:schemeClr val="tx1"/>
                </a:solidFill>
                <a:latin typeface="Times New Roman" charset="0"/>
                <a:ea typeface="MS PGothic" charset="-128"/>
              </a:defRPr>
            </a:lvl5pPr>
            <a:lvl6pPr marL="2514600" indent="-228600" eaLnBrk="0" fontAlgn="base" hangingPunct="0">
              <a:spcBef>
                <a:spcPct val="0"/>
              </a:spcBef>
              <a:spcAft>
                <a:spcPct val="0"/>
              </a:spcAft>
              <a:defRPr sz="2500">
                <a:solidFill>
                  <a:schemeClr val="tx1"/>
                </a:solidFill>
                <a:latin typeface="Times New Roman" charset="0"/>
                <a:ea typeface="MS PGothic" charset="-128"/>
              </a:defRPr>
            </a:lvl6pPr>
            <a:lvl7pPr marL="2971800" indent="-228600" eaLnBrk="0" fontAlgn="base" hangingPunct="0">
              <a:spcBef>
                <a:spcPct val="0"/>
              </a:spcBef>
              <a:spcAft>
                <a:spcPct val="0"/>
              </a:spcAft>
              <a:defRPr sz="2500">
                <a:solidFill>
                  <a:schemeClr val="tx1"/>
                </a:solidFill>
                <a:latin typeface="Times New Roman" charset="0"/>
                <a:ea typeface="MS PGothic" charset="-128"/>
              </a:defRPr>
            </a:lvl7pPr>
            <a:lvl8pPr marL="3429000" indent="-228600" eaLnBrk="0" fontAlgn="base" hangingPunct="0">
              <a:spcBef>
                <a:spcPct val="0"/>
              </a:spcBef>
              <a:spcAft>
                <a:spcPct val="0"/>
              </a:spcAft>
              <a:defRPr sz="2500">
                <a:solidFill>
                  <a:schemeClr val="tx1"/>
                </a:solidFill>
                <a:latin typeface="Times New Roman" charset="0"/>
                <a:ea typeface="MS PGothic" charset="-128"/>
              </a:defRPr>
            </a:lvl8pPr>
            <a:lvl9pPr marL="3886200" indent="-228600" eaLnBrk="0" fontAlgn="base" hangingPunct="0">
              <a:spcBef>
                <a:spcPct val="0"/>
              </a:spcBef>
              <a:spcAft>
                <a:spcPct val="0"/>
              </a:spcAft>
              <a:defRPr sz="2500">
                <a:solidFill>
                  <a:schemeClr val="tx1"/>
                </a:solidFill>
                <a:latin typeface="Times New Roman" charset="0"/>
                <a:ea typeface="MS PGothic" charset="-128"/>
              </a:defRPr>
            </a:lvl9pPr>
          </a:lstStyle>
          <a:p>
            <a:r>
              <a:rPr lang="en-US" altLang="en-US" sz="1000" b="1" dirty="0">
                <a:latin typeface="+mn-lt"/>
              </a:rPr>
              <a:t>Personal </a:t>
            </a:r>
            <a:r>
              <a:rPr lang="en-US" altLang="en-US" sz="1000" b="1" dirty="0" smtClean="0">
                <a:latin typeface="+mn-lt"/>
              </a:rPr>
              <a:t>Development Plan A3-Status Report </a:t>
            </a:r>
            <a:r>
              <a:rPr lang="en-US" altLang="en-US" sz="1000" b="1" dirty="0">
                <a:latin typeface="+mn-lt"/>
              </a:rPr>
              <a:t>Title:				 </a:t>
            </a:r>
            <a:r>
              <a:rPr lang="en-US" altLang="en-US" sz="1000" b="1" dirty="0" smtClean="0">
                <a:latin typeface="+mn-lt"/>
              </a:rPr>
              <a:t>          Owner</a:t>
            </a:r>
            <a:r>
              <a:rPr lang="en-US" altLang="en-US" sz="1000" b="1" dirty="0">
                <a:latin typeface="+mn-lt"/>
              </a:rPr>
              <a:t>: </a:t>
            </a:r>
          </a:p>
          <a:p>
            <a:r>
              <a:rPr lang="en-US" altLang="en-US" sz="1000" b="1" dirty="0" smtClean="0">
                <a:latin typeface="+mn-lt"/>
              </a:rPr>
              <a:t>Beta Testing Template</a:t>
            </a:r>
            <a:r>
              <a:rPr lang="en-US" altLang="en-US" sz="1000" b="1" dirty="0">
                <a:latin typeface="+mn-lt"/>
              </a:rPr>
              <a:t>	</a:t>
            </a:r>
            <a:endParaRPr lang="en-US" altLang="en-US" sz="1000" i="1" dirty="0">
              <a:latin typeface="+mn-lt"/>
            </a:endParaRPr>
          </a:p>
        </p:txBody>
      </p:sp>
      <p:pic>
        <p:nvPicPr>
          <p:cNvPr id="19" name="Picture 18" descr="ZSFGH_LogoShort_4C.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569" y="206472"/>
            <a:ext cx="1539689" cy="371807"/>
          </a:xfrm>
          <a:prstGeom prst="rect">
            <a:avLst/>
          </a:prstGeom>
        </p:spPr>
      </p:pic>
      <p:graphicFrame>
        <p:nvGraphicFramePr>
          <p:cNvPr id="5" name="Table 4"/>
          <p:cNvGraphicFramePr>
            <a:graphicFrameLocks noGrp="1"/>
          </p:cNvGraphicFramePr>
          <p:nvPr>
            <p:extLst/>
          </p:nvPr>
        </p:nvGraphicFramePr>
        <p:xfrm>
          <a:off x="245101" y="4987122"/>
          <a:ext cx="5844054" cy="1606254"/>
        </p:xfrm>
        <a:graphic>
          <a:graphicData uri="http://schemas.openxmlformats.org/drawingml/2006/table">
            <a:tbl>
              <a:tblPr firstRow="1" bandRow="1">
                <a:tableStyleId>{5C22544A-7EE6-4342-B048-85BDC9FD1C3A}</a:tableStyleId>
              </a:tblPr>
              <a:tblGrid>
                <a:gridCol w="1145062"/>
                <a:gridCol w="3457949"/>
                <a:gridCol w="657647"/>
                <a:gridCol w="583396"/>
              </a:tblGrid>
              <a:tr h="194478">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ea typeface="Arial" charset="0"/>
                          <a:cs typeface="Arial" charset="0"/>
                        </a:rPr>
                        <a:t> IV. Plan Implementation: </a:t>
                      </a:r>
                      <a:r>
                        <a:rPr lang="en-US" altLang="en-US" sz="700" b="0" i="1" dirty="0" smtClean="0">
                          <a:solidFill>
                            <a:schemeClr val="tx1"/>
                          </a:solidFill>
                          <a:latin typeface="+mn-lt"/>
                          <a:ea typeface="Arial" charset="0"/>
                          <a:cs typeface="Arial" charset="0"/>
                        </a:rPr>
                        <a:t>What, where, how</a:t>
                      </a:r>
                      <a:r>
                        <a:rPr lang="en-US" altLang="en-US" sz="700" b="0" i="1" baseline="0" dirty="0" smtClean="0">
                          <a:solidFill>
                            <a:schemeClr val="tx1"/>
                          </a:solidFill>
                          <a:latin typeface="+mn-lt"/>
                          <a:ea typeface="Arial" charset="0"/>
                          <a:cs typeface="Arial" charset="0"/>
                        </a:rPr>
                        <a:t> did you implement, and by when? </a:t>
                      </a:r>
                      <a:endParaRPr lang="en-US" altLang="en-US" sz="700" b="0" i="1" dirty="0" smtClean="0">
                        <a:solidFill>
                          <a:schemeClr val="tx1"/>
                        </a:solidFill>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790">
                <a:tc>
                  <a:txBody>
                    <a:bodyPr/>
                    <a:lstStyle/>
                    <a:p>
                      <a:pPr algn="ctr"/>
                      <a:r>
                        <a:rPr lang="en-US" sz="700" i="1" dirty="0" smtClean="0">
                          <a:latin typeface="+mn-lt"/>
                        </a:rPr>
                        <a:t>Cause</a:t>
                      </a:r>
                      <a:r>
                        <a:rPr lang="en-US" sz="700" i="1" baseline="0" dirty="0" smtClean="0">
                          <a:latin typeface="+mn-lt"/>
                        </a:rPr>
                        <a:t> Addressed </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Deliverable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Date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Status</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950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5059">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4" name="Table 23"/>
          <p:cNvGraphicFramePr>
            <a:graphicFrameLocks noGrp="1"/>
          </p:cNvGraphicFramePr>
          <p:nvPr>
            <p:extLst/>
          </p:nvPr>
        </p:nvGraphicFramePr>
        <p:xfrm>
          <a:off x="6192087" y="5955195"/>
          <a:ext cx="5850164" cy="682762"/>
        </p:xfrm>
        <a:graphic>
          <a:graphicData uri="http://schemas.openxmlformats.org/drawingml/2006/table">
            <a:tbl>
              <a:tblPr firstRow="1" bandRow="1">
                <a:tableStyleId>{5C22544A-7EE6-4342-B048-85BDC9FD1C3A}</a:tableStyleId>
              </a:tblPr>
              <a:tblGrid>
                <a:gridCol w="5850164"/>
              </a:tblGrid>
              <a:tr h="149897">
                <a:tc>
                  <a:txBody>
                    <a:bodyPr/>
                    <a:lstStyle/>
                    <a:p>
                      <a:r>
                        <a:rPr lang="en-US" altLang="en-US" sz="1000" b="1" i="1" dirty="0" smtClean="0">
                          <a:solidFill>
                            <a:schemeClr val="tx1"/>
                          </a:solidFill>
                          <a:latin typeface="+mn-lt"/>
                        </a:rPr>
                        <a:t>VIII. Unresolved Issues</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449534">
                <a:tc>
                  <a:txBody>
                    <a:bodyPr/>
                    <a:lstStyle/>
                    <a:p>
                      <a:endParaRPr lang="en-US" sz="10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5" name="Table 24"/>
          <p:cNvGraphicFramePr>
            <a:graphicFrameLocks noGrp="1"/>
          </p:cNvGraphicFramePr>
          <p:nvPr>
            <p:extLst/>
          </p:nvPr>
        </p:nvGraphicFramePr>
        <p:xfrm>
          <a:off x="6192086" y="2459692"/>
          <a:ext cx="5850164" cy="1612405"/>
        </p:xfrm>
        <a:graphic>
          <a:graphicData uri="http://schemas.openxmlformats.org/drawingml/2006/table">
            <a:tbl>
              <a:tblPr firstRow="1" bandRow="1">
                <a:tableStyleId>{5C22544A-7EE6-4342-B048-85BDC9FD1C3A}</a:tableStyleId>
              </a:tblPr>
              <a:tblGrid>
                <a:gridCol w="5850164"/>
              </a:tblGrid>
              <a:tr h="327294">
                <a:tc>
                  <a:txBody>
                    <a:bodyPr/>
                    <a:lstStyle/>
                    <a:p>
                      <a:r>
                        <a:rPr lang="en-US" altLang="en-US" sz="1000" b="1" i="1" dirty="0" smtClean="0">
                          <a:solidFill>
                            <a:schemeClr val="tx1"/>
                          </a:solidFill>
                          <a:latin typeface="+mn-lt"/>
                        </a:rPr>
                        <a:t>VI. Further Analysis:</a:t>
                      </a:r>
                      <a:r>
                        <a:rPr lang="en-US" altLang="en-US" sz="700" b="1" i="1" dirty="0" smtClean="0">
                          <a:solidFill>
                            <a:schemeClr val="tx1"/>
                          </a:solidFill>
                          <a:latin typeface="+mn-lt"/>
                        </a:rPr>
                        <a:t> </a:t>
                      </a:r>
                      <a:r>
                        <a:rPr lang="en-US" altLang="en-US" sz="700" b="0" i="1" dirty="0" smtClean="0">
                          <a:solidFill>
                            <a:schemeClr val="tx1"/>
                          </a:solidFill>
                          <a:latin typeface="+mn-lt"/>
                        </a:rPr>
                        <a:t>Why does the problem exist, in terms of causes, constraints, barriers? Reasons for My Personal Performance/My Current Strong Habits and Limiting (Gap) Habits.</a:t>
                      </a:r>
                      <a:r>
                        <a:rPr lang="en-US" altLang="en-US" sz="700" b="0" i="1" baseline="0" dirty="0" smtClean="0">
                          <a:solidFill>
                            <a:schemeClr val="tx1"/>
                          </a:solidFill>
                          <a:latin typeface="+mn-lt"/>
                        </a:rPr>
                        <a:t> You may update your original analysis and include new learnings. </a:t>
                      </a:r>
                      <a:endParaRPr lang="en-US" altLang="en-US" sz="70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272497">
                <a:tc>
                  <a:txBody>
                    <a:bodyPr/>
                    <a:lstStyle/>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6" name="Table 25"/>
          <p:cNvGraphicFramePr>
            <a:graphicFrameLocks noGrp="1"/>
          </p:cNvGraphicFramePr>
          <p:nvPr>
            <p:extLst/>
          </p:nvPr>
        </p:nvGraphicFramePr>
        <p:xfrm>
          <a:off x="236996" y="3757579"/>
          <a:ext cx="5852160" cy="1181696"/>
        </p:xfrm>
        <a:graphic>
          <a:graphicData uri="http://schemas.openxmlformats.org/drawingml/2006/table">
            <a:tbl>
              <a:tblPr firstRow="1" bandRow="1">
                <a:tableStyleId>{5C22544A-7EE6-4342-B048-85BDC9FD1C3A}</a:tableStyleId>
              </a:tblPr>
              <a:tblGrid>
                <a:gridCol w="5852160"/>
              </a:tblGrid>
              <a:tr h="242393">
                <a:tc>
                  <a:txBody>
                    <a:bodyPr/>
                    <a:lstStyle/>
                    <a:p>
                      <a:pPr>
                        <a:defRPr/>
                      </a:pPr>
                      <a:r>
                        <a:rPr lang="en-US" altLang="en-US" sz="1000" b="1" i="1" dirty="0" smtClean="0">
                          <a:solidFill>
                            <a:schemeClr val="tx1"/>
                          </a:solidFill>
                          <a:latin typeface="+mn-lt"/>
                        </a:rPr>
                        <a:t>III. Targets and Goals:</a:t>
                      </a:r>
                      <a:r>
                        <a:rPr lang="en-US" altLang="en-US" sz="700" b="1" i="1" dirty="0" smtClean="0">
                          <a:solidFill>
                            <a:schemeClr val="tx1"/>
                          </a:solidFill>
                          <a:latin typeface="+mn-lt"/>
                        </a:rPr>
                        <a:t> </a:t>
                      </a:r>
                      <a:r>
                        <a:rPr lang="en-US" altLang="en-US" sz="700" b="0" i="1" dirty="0" smtClean="0">
                          <a:solidFill>
                            <a:schemeClr val="tx1"/>
                          </a:solidFill>
                          <a:latin typeface="+mn-lt"/>
                        </a:rPr>
                        <a:t>What specific measurable outcomes are desired and by when?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939303">
                <a:tc>
                  <a:txBody>
                    <a:bodyPr/>
                    <a:lstStyle/>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7" name="Table 26"/>
          <p:cNvGraphicFramePr>
            <a:graphicFrameLocks noGrp="1"/>
          </p:cNvGraphicFramePr>
          <p:nvPr>
            <p:extLst/>
          </p:nvPr>
        </p:nvGraphicFramePr>
        <p:xfrm>
          <a:off x="236996" y="1814666"/>
          <a:ext cx="5852160" cy="1888419"/>
        </p:xfrm>
        <a:graphic>
          <a:graphicData uri="http://schemas.openxmlformats.org/drawingml/2006/table">
            <a:tbl>
              <a:tblPr firstRow="1" bandRow="1">
                <a:tableStyleId>{5C22544A-7EE6-4342-B048-85BDC9FD1C3A}</a:tableStyleId>
              </a:tblPr>
              <a:tblGrid>
                <a:gridCol w="5852160"/>
              </a:tblGrid>
              <a:tr h="367478">
                <a:tc>
                  <a:txBody>
                    <a:bodyPr/>
                    <a:lstStyle/>
                    <a:p>
                      <a:r>
                        <a:rPr lang="en-US" altLang="en-US" sz="1000" b="1" i="1" dirty="0" smtClean="0">
                          <a:solidFill>
                            <a:schemeClr val="tx1"/>
                          </a:solidFill>
                          <a:latin typeface="+mn-lt"/>
                        </a:rPr>
                        <a:t>II. Current Conditions: </a:t>
                      </a:r>
                      <a:r>
                        <a:rPr lang="en-US" altLang="en-US" sz="700" b="0" i="1" dirty="0" smtClean="0">
                          <a:solidFill>
                            <a:schemeClr val="tx1"/>
                          </a:solidFill>
                          <a:latin typeface="+mn-lt"/>
                        </a:rPr>
                        <a:t>What is happening today and what is not working? Here you want to list your current strengths and limitations. The 360 Survey can help you determine these through looking at your “Highest and Lowest Rated Items” on page 24.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181033">
                <a:tc>
                  <a:txBody>
                    <a:bodyPr/>
                    <a:lstStyle/>
                    <a:p>
                      <a:endParaRPr lang="en-US" sz="1000" dirty="0" smtClean="0"/>
                    </a:p>
                    <a:p>
                      <a:endParaRPr lang="en-US" sz="1000" dirty="0" smtClean="0"/>
                    </a:p>
                    <a:p>
                      <a:endParaRPr lang="en-US" sz="1000" dirty="0" smtClean="0"/>
                    </a:p>
                    <a:p>
                      <a:endParaRPr lang="en-US" sz="1000" dirty="0" smtClean="0"/>
                    </a:p>
                    <a:p>
                      <a:endParaRPr lang="en-US" sz="10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347">
                <a:tc>
                  <a:txBody>
                    <a:bodyPr/>
                    <a:lstStyle/>
                    <a:p>
                      <a:r>
                        <a:rPr lang="en-US" sz="700" b="1" i="1" dirty="0" smtClean="0">
                          <a:latin typeface="+mn-lt"/>
                        </a:rPr>
                        <a:t>Problem Statement: </a:t>
                      </a:r>
                      <a:r>
                        <a:rPr lang="en-US" sz="700" b="0" i="1" dirty="0" smtClean="0">
                          <a:latin typeface="+mn-lt"/>
                        </a:rPr>
                        <a:t>What specific,</a:t>
                      </a:r>
                      <a:r>
                        <a:rPr lang="en-US" sz="700" b="0" i="1" baseline="0" dirty="0" smtClean="0">
                          <a:latin typeface="+mn-lt"/>
                        </a:rPr>
                        <a:t> measurable problem served as your baseline performance? </a:t>
                      </a:r>
                    </a:p>
                    <a:p>
                      <a:endParaRPr lang="en-US" sz="1000" b="0" i="1" baseline="0" dirty="0" smtClean="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8" name="Table 27"/>
          <p:cNvGraphicFramePr>
            <a:graphicFrameLocks noGrp="1"/>
          </p:cNvGraphicFramePr>
          <p:nvPr>
            <p:extLst/>
          </p:nvPr>
        </p:nvGraphicFramePr>
        <p:xfrm>
          <a:off x="241219" y="634843"/>
          <a:ext cx="5847937" cy="1082914"/>
        </p:xfrm>
        <a:graphic>
          <a:graphicData uri="http://schemas.openxmlformats.org/drawingml/2006/table">
            <a:tbl>
              <a:tblPr firstRow="1" bandRow="1">
                <a:tableStyleId>{5C22544A-7EE6-4342-B048-85BDC9FD1C3A}</a:tableStyleId>
              </a:tblPr>
              <a:tblGrid>
                <a:gridCol w="5847937"/>
              </a:tblGrid>
              <a:tr h="246103">
                <a:tc>
                  <a:txBody>
                    <a:bodyPr/>
                    <a:lstStyle/>
                    <a:p>
                      <a:r>
                        <a:rPr lang="en-US" altLang="en-US" sz="1000" b="1" i="1" dirty="0" smtClean="0">
                          <a:solidFill>
                            <a:schemeClr val="tx1"/>
                          </a:solidFill>
                          <a:latin typeface="+mn-lt"/>
                          <a:ea typeface="Arial" charset="0"/>
                          <a:cs typeface="Arial" charset="0"/>
                        </a:rPr>
                        <a:t>I. Background: </a:t>
                      </a:r>
                      <a:r>
                        <a:rPr lang="en-US" altLang="en-US" sz="700" b="0" i="1" dirty="0" smtClean="0">
                          <a:solidFill>
                            <a:schemeClr val="tx1"/>
                          </a:solidFill>
                          <a:latin typeface="+mn-lt"/>
                          <a:ea typeface="Arial" charset="0"/>
                          <a:cs typeface="Arial" charset="0"/>
                        </a:rPr>
                        <a:t>Briefly talk about your current role. Why should I improve myself in order to be a coach/leader who creates an organization filled with problem solvers? Why this, why now? This section can be 5-7 sentences. </a:t>
                      </a: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733801">
                <a:tc>
                  <a:txBody>
                    <a:bodyPr/>
                    <a:lstStyle/>
                    <a:p>
                      <a:pPr>
                        <a:lnSpc>
                          <a:spcPct val="150000"/>
                        </a:lnSpc>
                      </a:pPr>
                      <a:endParaRPr lang="en-US" sz="1000" i="0" dirty="0" smtClean="0"/>
                    </a:p>
                    <a:p>
                      <a:pPr>
                        <a:lnSpc>
                          <a:spcPct val="150000"/>
                        </a:lnSpc>
                      </a:pPr>
                      <a:endParaRPr lang="en-US" sz="1000" i="0" dirty="0" smtClean="0"/>
                    </a:p>
                    <a:p>
                      <a:pPr>
                        <a:lnSpc>
                          <a:spcPct val="150000"/>
                        </a:lnSpc>
                      </a:pPr>
                      <a:endParaRPr lang="en-US" sz="1000" i="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1" name="Table 30"/>
          <p:cNvGraphicFramePr>
            <a:graphicFrameLocks noGrp="1"/>
          </p:cNvGraphicFramePr>
          <p:nvPr>
            <p:extLst/>
          </p:nvPr>
        </p:nvGraphicFramePr>
        <p:xfrm>
          <a:off x="239847" y="4000584"/>
          <a:ext cx="5849307" cy="931816"/>
        </p:xfrm>
        <a:graphic>
          <a:graphicData uri="http://schemas.openxmlformats.org/drawingml/2006/table">
            <a:tbl>
              <a:tblPr firstRow="1" bandRow="1">
                <a:tableStyleId>{5C22544A-7EE6-4342-B048-85BDC9FD1C3A}</a:tableStyleId>
              </a:tblPr>
              <a:tblGrid>
                <a:gridCol w="2094141"/>
                <a:gridCol w="983477"/>
                <a:gridCol w="944781"/>
                <a:gridCol w="913454"/>
                <a:gridCol w="913454"/>
              </a:tblGrid>
              <a:tr h="218870">
                <a:tc>
                  <a:txBody>
                    <a:bodyPr/>
                    <a:lstStyle/>
                    <a:p>
                      <a:pPr algn="ctr"/>
                      <a:r>
                        <a:rPr lang="en-US" sz="700" i="1" dirty="0" smtClean="0">
                          <a:solidFill>
                            <a:schemeClr val="tx1"/>
                          </a:solidFill>
                        </a:rPr>
                        <a:t>Goals</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Baseline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Initial Target</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Target Date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solidFill>
                            <a:schemeClr val="tx1"/>
                          </a:solidFill>
                        </a:rPr>
                        <a:t>New Target  </a:t>
                      </a:r>
                    </a:p>
                    <a:p>
                      <a:pPr algn="ctr"/>
                      <a:r>
                        <a:rPr lang="en-US" sz="700" i="1" dirty="0" smtClean="0">
                          <a:solidFill>
                            <a:schemeClr val="tx1"/>
                          </a:solidFill>
                        </a:rPr>
                        <a:t>(if</a:t>
                      </a:r>
                      <a:r>
                        <a:rPr lang="en-US" sz="700" i="1" baseline="0" dirty="0" smtClean="0">
                          <a:solidFill>
                            <a:schemeClr val="tx1"/>
                          </a:solidFill>
                        </a:rPr>
                        <a:t> </a:t>
                      </a:r>
                      <a:r>
                        <a:rPr lang="en-US" sz="700" i="1" dirty="0" smtClean="0">
                          <a:solidFill>
                            <a:schemeClr val="tx1"/>
                          </a:solidFill>
                        </a:rPr>
                        <a:t>applicable)</a:t>
                      </a:r>
                      <a:endParaRPr lang="en-US" sz="700" i="1" dirty="0">
                        <a:solidFill>
                          <a:schemeClr val="tx1"/>
                        </a:solidFil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97945">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accent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7945">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accent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7945">
                <a:tc>
                  <a:txBody>
                    <a:bodyPr/>
                    <a:lstStyle/>
                    <a:p>
                      <a:pPr marL="0" marR="0" indent="0" algn="l" defTabSz="1131570" rtl="0" eaLnBrk="1" fontAlgn="auto" latinLnBrk="0" hangingPunct="1">
                        <a:lnSpc>
                          <a:spcPct val="100000"/>
                        </a:lnSpc>
                        <a:spcBef>
                          <a:spcPts val="0"/>
                        </a:spcBef>
                        <a:spcAft>
                          <a:spcPts val="0"/>
                        </a:spcAft>
                        <a:buClrTx/>
                        <a:buSzTx/>
                        <a:buFontTx/>
                        <a:buNone/>
                        <a:tabLst/>
                        <a:defRPr/>
                      </a:pPr>
                      <a:endParaRPr lang="en-US" sz="1000" b="0" i="1" kern="1200" dirty="0" smtClean="0">
                        <a:solidFill>
                          <a:schemeClr val="accent1"/>
                        </a:solidFill>
                        <a:effectLst/>
                        <a:latin typeface="+mn-lt"/>
                        <a:ea typeface="+mn-ea"/>
                        <a:cs typeface="+mn-cs"/>
                      </a:endParaRPr>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5314" marR="65314"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6" name="Picture 2" descr="an Francisco Health Network"/>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996" y="-614508"/>
            <a:ext cx="1335719" cy="57362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nvPr>
        </p:nvGraphicFramePr>
        <p:xfrm>
          <a:off x="12703861" y="2570241"/>
          <a:ext cx="5734137" cy="1188720"/>
        </p:xfrm>
        <a:graphic>
          <a:graphicData uri="http://schemas.openxmlformats.org/drawingml/2006/table">
            <a:tbl>
              <a:tblPr firstRow="1" bandRow="1">
                <a:tableStyleId>{5940675A-B579-460E-94D1-54222C63F5DA}</a:tableStyleId>
              </a:tblPr>
              <a:tblGrid>
                <a:gridCol w="208280"/>
                <a:gridCol w="1599082"/>
                <a:gridCol w="1568037"/>
                <a:gridCol w="1568037"/>
                <a:gridCol w="790701"/>
              </a:tblGrid>
              <a:tr h="180700">
                <a:tc rowSpan="2">
                  <a:txBody>
                    <a:bodyPr/>
                    <a:lstStyle/>
                    <a:p>
                      <a:r>
                        <a:rPr lang="en-US" sz="700" b="0" i="1" dirty="0" smtClean="0"/>
                        <a:t>Internal</a:t>
                      </a:r>
                      <a:endParaRPr lang="en-US" sz="700" b="0" i="1" dirty="0"/>
                    </a:p>
                  </a:txBody>
                  <a:tcPr vert="vert2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700" b="1" dirty="0" smtClean="0"/>
                        <a:t>A. My knowledge/skills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r>
                        <a:rPr lang="en-US" sz="700" b="1" dirty="0" smtClean="0"/>
                        <a:t>B. My behaviors/tasks/habits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2D050"/>
                    </a:solidFill>
                  </a:tcPr>
                </a:tc>
                <a:tc>
                  <a:txBody>
                    <a:bodyPr/>
                    <a:lstStyle/>
                    <a:p>
                      <a:r>
                        <a:rPr lang="en-US" sz="700" b="1" dirty="0" smtClean="0"/>
                        <a:t>C. Other:</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FFF00"/>
                    </a:solidFill>
                  </a:tcPr>
                </a:tc>
                <a:tc rowSpan="4">
                  <a:txBody>
                    <a:bodyPr/>
                    <a:lstStyle/>
                    <a:p>
                      <a:r>
                        <a:rPr lang="en-US" sz="700" dirty="0" smtClean="0"/>
                        <a:t>Gap: </a:t>
                      </a:r>
                      <a:endParaRPr lang="en-US" sz="1000" dirty="0"/>
                    </a:p>
                  </a:txBody>
                  <a:tcPr>
                    <a:lnL w="12700" cap="flat" cmpd="sng" algn="ctr">
                      <a:solidFill>
                        <a:schemeClr val="tx1"/>
                      </a:solidFill>
                      <a:prstDash val="solid"/>
                      <a:round/>
                      <a:headEnd type="none" w="med" len="med"/>
                      <a:tailEnd type="none" w="med" len="med"/>
                    </a:lnL>
                  </a:tcPr>
                </a:tc>
              </a:tr>
              <a:tr h="277999">
                <a:tc vMerge="1">
                  <a:txBody>
                    <a:bodyPr/>
                    <a:lstStyle/>
                    <a:p>
                      <a:endParaRPr lang="en-US" sz="7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 </a:t>
                      </a:r>
                    </a:p>
                    <a:p>
                      <a:r>
                        <a:rPr lang="en-US" sz="1000" dirty="0" smtClean="0"/>
                        <a:t>2. </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sz="1200" dirty="0"/>
                    </a:p>
                  </a:txBody>
                  <a:tcPr/>
                </a:tc>
              </a:tr>
              <a:tr h="311170">
                <a:tc rowSpan="2">
                  <a:txBody>
                    <a:bodyPr/>
                    <a:lstStyle/>
                    <a:p>
                      <a:r>
                        <a:rPr lang="en-US" sz="700" b="0" i="1" dirty="0" smtClean="0"/>
                        <a:t>External</a:t>
                      </a:r>
                      <a:endParaRPr lang="en-US" sz="700" b="0" i="1" dirty="0"/>
                    </a:p>
                  </a:txBody>
                  <a:tcPr vert="vert27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 </a:t>
                      </a:r>
                    </a:p>
                    <a:p>
                      <a:r>
                        <a:rPr lang="en-US" sz="1000" dirty="0" smtClean="0"/>
                        <a:t>2.</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smtClean="0"/>
                        <a:t>1.</a:t>
                      </a:r>
                    </a:p>
                    <a:p>
                      <a:r>
                        <a:rPr lang="en-US" sz="1000" dirty="0" smtClean="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r>
              <a:tr h="180700">
                <a:tc vMerge="1">
                  <a:txBody>
                    <a:bodyPr/>
                    <a:lstStyle/>
                    <a:p>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700" b="1" dirty="0" smtClean="0"/>
                        <a:t>D. People</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r>
                        <a:rPr lang="en-US" sz="700" b="1" dirty="0" smtClean="0"/>
                        <a:t>E.</a:t>
                      </a:r>
                      <a:r>
                        <a:rPr lang="en-US" sz="700" b="1" baseline="0" dirty="0" smtClean="0"/>
                        <a:t> </a:t>
                      </a:r>
                      <a:r>
                        <a:rPr lang="en-US" sz="700" b="1" dirty="0" smtClean="0"/>
                        <a:t>Materials/Supplies</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700" b="1" dirty="0" smtClean="0"/>
                        <a:t>F. Environment</a:t>
                      </a:r>
                      <a:endParaRPr lang="en-US" sz="7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vMerge="1">
                  <a:txBody>
                    <a:bodyPr/>
                    <a:lstStyle/>
                    <a:p>
                      <a:endParaRPr lang="en-US"/>
                    </a:p>
                  </a:txBody>
                  <a:tcPr/>
                </a:tc>
              </a:tr>
            </a:tbl>
          </a:graphicData>
        </a:graphic>
      </p:graphicFrame>
      <p:graphicFrame>
        <p:nvGraphicFramePr>
          <p:cNvPr id="33" name="Table 32"/>
          <p:cNvGraphicFramePr>
            <a:graphicFrameLocks noGrp="1"/>
          </p:cNvGraphicFramePr>
          <p:nvPr>
            <p:extLst/>
          </p:nvPr>
        </p:nvGraphicFramePr>
        <p:xfrm>
          <a:off x="6189466" y="4134312"/>
          <a:ext cx="5852784" cy="1724071"/>
        </p:xfrm>
        <a:graphic>
          <a:graphicData uri="http://schemas.openxmlformats.org/drawingml/2006/table">
            <a:tbl>
              <a:tblPr firstRow="1" bandRow="1">
                <a:tableStyleId>{5C22544A-7EE6-4342-B048-85BDC9FD1C3A}</a:tableStyleId>
              </a:tblPr>
              <a:tblGrid>
                <a:gridCol w="1146773"/>
                <a:gridCol w="3463114"/>
                <a:gridCol w="658630"/>
                <a:gridCol w="584267"/>
              </a:tblGrid>
              <a:tr h="22357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000" b="1" i="1" dirty="0" smtClean="0">
                          <a:solidFill>
                            <a:schemeClr val="tx1"/>
                          </a:solidFill>
                          <a:latin typeface="+mn-lt"/>
                          <a:ea typeface="Arial" charset="0"/>
                          <a:cs typeface="Arial" charset="0"/>
                        </a:rPr>
                        <a:t> VII. Plan </a:t>
                      </a:r>
                      <a:r>
                        <a:rPr lang="en-US" altLang="en-US" sz="700" b="1" i="1" dirty="0" smtClean="0">
                          <a:solidFill>
                            <a:schemeClr val="tx1"/>
                          </a:solidFill>
                          <a:latin typeface="+mn-lt"/>
                          <a:ea typeface="Arial" charset="0"/>
                          <a:cs typeface="Arial" charset="0"/>
                        </a:rPr>
                        <a:t>: </a:t>
                      </a:r>
                      <a:r>
                        <a:rPr lang="en-US" altLang="en-US" sz="700" b="0" i="1" dirty="0" smtClean="0">
                          <a:solidFill>
                            <a:schemeClr val="tx1"/>
                          </a:solidFill>
                          <a:latin typeface="+mn-lt"/>
                          <a:ea typeface="Arial" charset="0"/>
                          <a:cs typeface="Arial" charset="0"/>
                        </a:rPr>
                        <a:t>What, where, how</a:t>
                      </a:r>
                      <a:r>
                        <a:rPr lang="en-US" altLang="en-US" sz="700" b="0" i="1" baseline="0" dirty="0" smtClean="0">
                          <a:solidFill>
                            <a:schemeClr val="tx1"/>
                          </a:solidFill>
                          <a:latin typeface="+mn-lt"/>
                          <a:ea typeface="Arial" charset="0"/>
                          <a:cs typeface="Arial" charset="0"/>
                        </a:rPr>
                        <a:t> will you implement, and by when? </a:t>
                      </a:r>
                      <a:endParaRPr lang="en-US" altLang="en-US" sz="700" b="0" i="1" dirty="0" smtClean="0">
                        <a:solidFill>
                          <a:schemeClr val="tx1"/>
                        </a:solidFill>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6910">
                <a:tc>
                  <a:txBody>
                    <a:bodyPr/>
                    <a:lstStyle/>
                    <a:p>
                      <a:pPr algn="ctr"/>
                      <a:r>
                        <a:rPr lang="en-US" sz="700" i="1" dirty="0" smtClean="0">
                          <a:latin typeface="+mn-lt"/>
                        </a:rPr>
                        <a:t>Cause</a:t>
                      </a:r>
                      <a:r>
                        <a:rPr lang="en-US" sz="700" i="1" baseline="0" dirty="0" smtClean="0">
                          <a:latin typeface="+mn-lt"/>
                        </a:rPr>
                        <a:t> Addressed </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Deliverable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Date</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700" i="1" dirty="0" smtClean="0">
                          <a:latin typeface="+mn-lt"/>
                        </a:rPr>
                        <a:t>Status</a:t>
                      </a:r>
                      <a:endParaRPr lang="en-US" sz="700" i="1" dirty="0">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606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smtClean="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67">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latin typeface="+mn-lt"/>
                        <a:ea typeface="Arial" charset="0"/>
                        <a:cs typeface="Arial" charset="0"/>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5" name="Table 34"/>
          <p:cNvGraphicFramePr>
            <a:graphicFrameLocks noGrp="1"/>
          </p:cNvGraphicFramePr>
          <p:nvPr>
            <p:extLst/>
          </p:nvPr>
        </p:nvGraphicFramePr>
        <p:xfrm>
          <a:off x="6192086" y="629908"/>
          <a:ext cx="5850164" cy="1771135"/>
        </p:xfrm>
        <a:graphic>
          <a:graphicData uri="http://schemas.openxmlformats.org/drawingml/2006/table">
            <a:tbl>
              <a:tblPr firstRow="1" bandRow="1">
                <a:tableStyleId>{5C22544A-7EE6-4342-B048-85BDC9FD1C3A}</a:tableStyleId>
              </a:tblPr>
              <a:tblGrid>
                <a:gridCol w="5850164"/>
              </a:tblGrid>
              <a:tr h="231783">
                <a:tc>
                  <a:txBody>
                    <a:bodyPr/>
                    <a:lstStyle/>
                    <a:p>
                      <a:r>
                        <a:rPr lang="en-US" altLang="en-US" sz="1000" b="1" i="1" dirty="0" smtClean="0">
                          <a:solidFill>
                            <a:schemeClr val="tx1"/>
                          </a:solidFill>
                          <a:latin typeface="+mn-lt"/>
                        </a:rPr>
                        <a:t>V. Follow-Up</a:t>
                      </a:r>
                      <a:r>
                        <a:rPr lang="en-US" altLang="en-US" sz="1000" b="1" i="1" baseline="0" dirty="0" smtClean="0">
                          <a:solidFill>
                            <a:schemeClr val="tx1"/>
                          </a:solidFill>
                          <a:latin typeface="+mn-lt"/>
                        </a:rPr>
                        <a:t> Impact</a:t>
                      </a:r>
                      <a:r>
                        <a:rPr lang="en-US" altLang="en-US" sz="1000" b="1" i="1" dirty="0" smtClean="0">
                          <a:solidFill>
                            <a:schemeClr val="tx1"/>
                          </a:solidFill>
                          <a:latin typeface="+mn-lt"/>
                        </a:rPr>
                        <a:t>: </a:t>
                      </a:r>
                      <a:r>
                        <a:rPr lang="en-US" altLang="en-US" sz="700" b="0" i="1" dirty="0" smtClean="0">
                          <a:solidFill>
                            <a:schemeClr val="tx1"/>
                          </a:solidFill>
                          <a:latin typeface="+mn-lt"/>
                        </a:rPr>
                        <a:t>What</a:t>
                      </a:r>
                      <a:r>
                        <a:rPr lang="en-US" altLang="en-US" sz="700" b="0" i="1" baseline="0" dirty="0" smtClean="0">
                          <a:solidFill>
                            <a:schemeClr val="tx1"/>
                          </a:solidFill>
                          <a:latin typeface="+mn-lt"/>
                        </a:rPr>
                        <a:t> impact did you have on your processes, outcomes and goals ? (Baseline/Target/YTD) </a:t>
                      </a:r>
                      <a:endParaRPr lang="en-US" altLang="en-US" sz="1050" b="0" i="1" dirty="0">
                        <a:solidFill>
                          <a:schemeClr val="tx1"/>
                        </a:solidFill>
                        <a:latin typeface="+mn-lt"/>
                      </a:endParaRPr>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r>
              <a:tr h="1537907">
                <a:tc>
                  <a:txBody>
                    <a:bodyPr/>
                    <a:lstStyle/>
                    <a:p>
                      <a:endParaRPr lang="en-US" sz="1000" dirty="0" smtClean="0"/>
                    </a:p>
                  </a:txBody>
                  <a:tcPr marL="80826" marR="80826" marT="40414" marB="404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6" name="Content Placeholder 6"/>
          <p:cNvGraphicFramePr>
            <a:graphicFrameLocks noGrp="1"/>
          </p:cNvGraphicFramePr>
          <p:nvPr>
            <p:ph idx="1"/>
            <p:extLst/>
          </p:nvPr>
        </p:nvGraphicFramePr>
        <p:xfrm>
          <a:off x="12703861" y="3770458"/>
          <a:ext cx="3924677" cy="12463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7" name="Table 36"/>
          <p:cNvGraphicFramePr>
            <a:graphicFrameLocks noGrp="1"/>
          </p:cNvGraphicFramePr>
          <p:nvPr>
            <p:extLst/>
          </p:nvPr>
        </p:nvGraphicFramePr>
        <p:xfrm>
          <a:off x="9492343" y="218209"/>
          <a:ext cx="2424628" cy="294742"/>
        </p:xfrm>
        <a:graphic>
          <a:graphicData uri="http://schemas.openxmlformats.org/drawingml/2006/table">
            <a:tbl>
              <a:tblPr/>
              <a:tblGrid>
                <a:gridCol w="606157"/>
                <a:gridCol w="606157"/>
                <a:gridCol w="606157"/>
                <a:gridCol w="606157"/>
              </a:tblGrid>
              <a:tr h="278397">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Ver: </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l"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Date:</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Owner:</a:t>
                      </a: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73075">
                        <a:spcBef>
                          <a:spcPct val="20000"/>
                        </a:spcBef>
                        <a:defRPr sz="3900">
                          <a:solidFill>
                            <a:schemeClr val="tx1"/>
                          </a:solidFill>
                          <a:latin typeface="Times New Roman" charset="0"/>
                          <a:ea typeface="MS PGothic" charset="-128"/>
                        </a:defRPr>
                      </a:lvl1pPr>
                      <a:lvl2pPr marL="473075" defTabSz="473075">
                        <a:spcBef>
                          <a:spcPct val="20000"/>
                        </a:spcBef>
                        <a:defRPr sz="3400">
                          <a:solidFill>
                            <a:schemeClr val="tx1"/>
                          </a:solidFill>
                          <a:latin typeface="Times New Roman" charset="0"/>
                          <a:ea typeface="MS PGothic" charset="-128"/>
                        </a:defRPr>
                      </a:lvl2pPr>
                      <a:lvl3pPr marL="947738" defTabSz="473075">
                        <a:spcBef>
                          <a:spcPct val="20000"/>
                        </a:spcBef>
                        <a:defRPr sz="2700">
                          <a:solidFill>
                            <a:schemeClr val="tx1"/>
                          </a:solidFill>
                          <a:latin typeface="Times New Roman" charset="0"/>
                          <a:ea typeface="MS PGothic" charset="-128"/>
                        </a:defRPr>
                      </a:lvl3pPr>
                      <a:lvl4pPr marL="1422400" defTabSz="473075">
                        <a:spcBef>
                          <a:spcPct val="20000"/>
                        </a:spcBef>
                        <a:defRPr sz="1600">
                          <a:solidFill>
                            <a:schemeClr val="tx1"/>
                          </a:solidFill>
                          <a:latin typeface="Times New Roman" charset="0"/>
                          <a:ea typeface="MS PGothic" charset="-128"/>
                        </a:defRPr>
                      </a:lvl4pPr>
                      <a:lvl5pPr marL="1897063" defTabSz="473075">
                        <a:spcBef>
                          <a:spcPct val="20000"/>
                        </a:spcBef>
                        <a:defRPr sz="1600">
                          <a:solidFill>
                            <a:schemeClr val="tx1"/>
                          </a:solidFill>
                          <a:latin typeface="Times New Roman" charset="0"/>
                          <a:ea typeface="MS PGothic" charset="-128"/>
                        </a:defRPr>
                      </a:lvl5pPr>
                      <a:lvl6pPr marL="2354263" indent="-131763" defTabSz="473075" eaLnBrk="0" fontAlgn="base" hangingPunct="0">
                        <a:spcBef>
                          <a:spcPct val="20000"/>
                        </a:spcBef>
                        <a:spcAft>
                          <a:spcPct val="0"/>
                        </a:spcAft>
                        <a:defRPr sz="1600">
                          <a:solidFill>
                            <a:schemeClr val="tx1"/>
                          </a:solidFill>
                          <a:latin typeface="Times New Roman" charset="0"/>
                          <a:ea typeface="MS PGothic" charset="-128"/>
                        </a:defRPr>
                      </a:lvl6pPr>
                      <a:lvl7pPr marL="2811463" indent="-131763" defTabSz="473075" eaLnBrk="0" fontAlgn="base" hangingPunct="0">
                        <a:spcBef>
                          <a:spcPct val="20000"/>
                        </a:spcBef>
                        <a:spcAft>
                          <a:spcPct val="0"/>
                        </a:spcAft>
                        <a:defRPr sz="1600">
                          <a:solidFill>
                            <a:schemeClr val="tx1"/>
                          </a:solidFill>
                          <a:latin typeface="Times New Roman" charset="0"/>
                          <a:ea typeface="MS PGothic" charset="-128"/>
                        </a:defRPr>
                      </a:lvl7pPr>
                      <a:lvl8pPr marL="3268663" indent="-131763" defTabSz="473075" eaLnBrk="0" fontAlgn="base" hangingPunct="0">
                        <a:spcBef>
                          <a:spcPct val="20000"/>
                        </a:spcBef>
                        <a:spcAft>
                          <a:spcPct val="0"/>
                        </a:spcAft>
                        <a:defRPr sz="1600">
                          <a:solidFill>
                            <a:schemeClr val="tx1"/>
                          </a:solidFill>
                          <a:latin typeface="Times New Roman" charset="0"/>
                          <a:ea typeface="MS PGothic" charset="-128"/>
                        </a:defRPr>
                      </a:lvl8pPr>
                      <a:lvl9pPr marL="3725863" indent="-131763" defTabSz="473075" eaLnBrk="0" fontAlgn="base" hangingPunct="0">
                        <a:spcBef>
                          <a:spcPct val="20000"/>
                        </a:spcBef>
                        <a:spcAft>
                          <a:spcPct val="0"/>
                        </a:spcAft>
                        <a:defRPr sz="1600">
                          <a:solidFill>
                            <a:schemeClr val="tx1"/>
                          </a:solidFill>
                          <a:latin typeface="Times New Roman" charset="0"/>
                          <a:ea typeface="MS PGothic" charset="-128"/>
                        </a:defRPr>
                      </a:lvl9pPr>
                    </a:lstStyle>
                    <a:p>
                      <a:pPr marL="0" marR="0" lvl="0" indent="0" algn="ctr" defTabSz="473075" rtl="0" eaLnBrk="1" fontAlgn="base" latinLnBrk="0" hangingPunct="1">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mn-lt"/>
                          <a:ea typeface="MS PGothic" charset="-128"/>
                        </a:rPr>
                        <a:t>Supervisor:</a:t>
                      </a:r>
                      <a:endParaRPr kumimoji="0" lang="en-US" altLang="en-US" sz="700" b="0" i="0" u="none" strike="noStrike" cap="none" normalizeH="0" baseline="0" dirty="0">
                        <a:ln>
                          <a:noFill/>
                        </a:ln>
                        <a:solidFill>
                          <a:schemeClr val="tx1"/>
                        </a:solidFill>
                        <a:effectLst/>
                        <a:latin typeface="+mn-lt"/>
                        <a:ea typeface="MS PGothic" charset="-128"/>
                      </a:endParaRPr>
                    </a:p>
                    <a:p>
                      <a:pPr marL="0" marR="0" lvl="0" indent="0" algn="ctr" defTabSz="473075" rtl="0" eaLnBrk="1" fontAlgn="base" latinLnBrk="0" hangingPunct="1">
                        <a:lnSpc>
                          <a:spcPct val="100000"/>
                        </a:lnSpc>
                        <a:spcBef>
                          <a:spcPct val="0"/>
                        </a:spcBef>
                        <a:spcAft>
                          <a:spcPct val="0"/>
                        </a:spcAft>
                        <a:buClrTx/>
                        <a:buSzTx/>
                        <a:buFontTx/>
                        <a:buNone/>
                        <a:tabLst/>
                      </a:pPr>
                      <a:endParaRPr kumimoji="0" lang="en-US" altLang="en-US" sz="700" b="0" i="0" u="none" strike="noStrike" cap="none" normalizeH="0" baseline="0" dirty="0">
                        <a:ln>
                          <a:noFill/>
                        </a:ln>
                        <a:solidFill>
                          <a:schemeClr val="tx1"/>
                        </a:solidFill>
                        <a:effectLst/>
                        <a:latin typeface="+mn-lt"/>
                        <a:ea typeface="MS PGothic" charset="-128"/>
                      </a:endParaRPr>
                    </a:p>
                  </a:txBody>
                  <a:tcPr marL="87888" marR="87888" marT="40691" marB="4069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38" name="Table 37"/>
          <p:cNvGraphicFramePr>
            <a:graphicFrameLocks noGrp="1"/>
          </p:cNvGraphicFramePr>
          <p:nvPr>
            <p:extLst/>
          </p:nvPr>
        </p:nvGraphicFramePr>
        <p:xfrm>
          <a:off x="-3845595" y="2992694"/>
          <a:ext cx="3358253" cy="1066102"/>
        </p:xfrm>
        <a:graphic>
          <a:graphicData uri="http://schemas.openxmlformats.org/drawingml/2006/table">
            <a:tbl>
              <a:tblPr firstRow="1" bandRow="1">
                <a:tableStyleId>{5940675A-B579-460E-94D1-54222C63F5DA}</a:tableStyleId>
              </a:tblPr>
              <a:tblGrid>
                <a:gridCol w="794922"/>
                <a:gridCol w="480513"/>
                <a:gridCol w="480514"/>
                <a:gridCol w="711067"/>
                <a:gridCol w="456229"/>
                <a:gridCol w="435008"/>
              </a:tblGrid>
              <a:tr h="211572">
                <a:tc>
                  <a:txBody>
                    <a:bodyPr/>
                    <a:lstStyle/>
                    <a:p>
                      <a:pPr algn="ctr"/>
                      <a:r>
                        <a:rPr lang="en-US" sz="800" i="1" dirty="0" smtClean="0"/>
                        <a:t>360 Strengths</a:t>
                      </a:r>
                      <a:endParaRPr lang="en-US" sz="800" i="1" dirty="0"/>
                    </a:p>
                  </a:txBody>
                  <a:tcPr>
                    <a:solidFill>
                      <a:schemeClr val="accent2">
                        <a:lumMod val="20000"/>
                        <a:lumOff val="80000"/>
                      </a:schemeClr>
                    </a:solidFill>
                  </a:tcPr>
                </a:tc>
                <a:tc>
                  <a:txBody>
                    <a:bodyPr/>
                    <a:lstStyle/>
                    <a:p>
                      <a:r>
                        <a:rPr lang="en-US" sz="800" i="1" dirty="0" smtClean="0"/>
                        <a:t>16/17</a:t>
                      </a:r>
                      <a:endParaRPr lang="en-US" sz="800" i="1" dirty="0"/>
                    </a:p>
                  </a:txBody>
                  <a:tcPr>
                    <a:solidFill>
                      <a:schemeClr val="accent2">
                        <a:lumMod val="20000"/>
                        <a:lumOff val="80000"/>
                      </a:schemeClr>
                    </a:solidFill>
                  </a:tcPr>
                </a:tc>
                <a:tc>
                  <a:txBody>
                    <a:bodyPr/>
                    <a:lstStyle/>
                    <a:p>
                      <a:r>
                        <a:rPr lang="en-US" sz="800" i="1" dirty="0" smtClean="0"/>
                        <a:t>17/18</a:t>
                      </a:r>
                      <a:endParaRPr lang="en-US" sz="800" i="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i="1" dirty="0" smtClean="0"/>
                        <a:t>Limitations</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smtClean="0"/>
                        <a:t>16/17</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smtClean="0"/>
                        <a:t>17/18</a:t>
                      </a:r>
                    </a:p>
                  </a:txBody>
                  <a:tcPr>
                    <a:solidFill>
                      <a:schemeClr val="accent2">
                        <a:lumMod val="20000"/>
                        <a:lumOff val="80000"/>
                      </a:schemeClr>
                    </a:solidFill>
                  </a:tcPr>
                </a:tc>
              </a:tr>
              <a:tr h="290146">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c>
                  <a:txBody>
                    <a:bodyPr/>
                    <a:lstStyle/>
                    <a:p>
                      <a:endParaRPr lang="en-US" sz="800" dirty="0"/>
                    </a:p>
                  </a:txBody>
                  <a:tcPr/>
                </a:tc>
              </a:tr>
              <a:tr h="281298">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r>
              <a:tr h="281298">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c>
                  <a:txBody>
                    <a:bodyPr/>
                    <a:lstStyle/>
                    <a:p>
                      <a:endParaRPr lang="en-US" sz="800" dirty="0"/>
                    </a:p>
                  </a:txBody>
                  <a:tcPr>
                    <a:noFill/>
                  </a:tcPr>
                </a:tc>
              </a:tr>
            </a:tbl>
          </a:graphicData>
        </a:graphic>
      </p:graphicFrame>
      <p:cxnSp>
        <p:nvCxnSpPr>
          <p:cNvPr id="7" name="Straight Arrow Connector 6"/>
          <p:cNvCxnSpPr/>
          <p:nvPr/>
        </p:nvCxnSpPr>
        <p:spPr>
          <a:xfrm flipH="1">
            <a:off x="12192000" y="3265894"/>
            <a:ext cx="3906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12253926" y="3683524"/>
            <a:ext cx="328733" cy="244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7342" y="2408663"/>
            <a:ext cx="487342" cy="16157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424615" y="3208725"/>
            <a:ext cx="373487" cy="231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Chart 2"/>
          <p:cNvGraphicFramePr/>
          <p:nvPr>
            <p:extLst/>
          </p:nvPr>
        </p:nvGraphicFramePr>
        <p:xfrm>
          <a:off x="12694218" y="933152"/>
          <a:ext cx="2462089" cy="1412723"/>
        </p:xfrm>
        <a:graphic>
          <a:graphicData uri="http://schemas.openxmlformats.org/drawingml/2006/chart">
            <c:chart xmlns:c="http://schemas.openxmlformats.org/drawingml/2006/chart" xmlns:r="http://schemas.openxmlformats.org/officeDocument/2006/relationships" r:id="rId10"/>
          </a:graphicData>
        </a:graphic>
      </p:graphicFrame>
      <p:cxnSp>
        <p:nvCxnSpPr>
          <p:cNvPr id="30" name="Straight Arrow Connector 29"/>
          <p:cNvCxnSpPr/>
          <p:nvPr/>
        </p:nvCxnSpPr>
        <p:spPr>
          <a:xfrm flipH="1">
            <a:off x="12253926" y="1515475"/>
            <a:ext cx="3906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4" name="Chart 3"/>
          <p:cNvGraphicFramePr/>
          <p:nvPr>
            <p:extLst/>
          </p:nvPr>
        </p:nvGraphicFramePr>
        <p:xfrm>
          <a:off x="-3556068" y="1509217"/>
          <a:ext cx="2263140" cy="1655384"/>
        </p:xfrm>
        <a:graphic>
          <a:graphicData uri="http://schemas.openxmlformats.org/drawingml/2006/chart">
            <c:chart xmlns:c="http://schemas.openxmlformats.org/drawingml/2006/chart" xmlns:r="http://schemas.openxmlformats.org/officeDocument/2006/relationships" r:id="rId11"/>
          </a:graphicData>
        </a:graphic>
      </p:graphicFrame>
      <p:sp>
        <p:nvSpPr>
          <p:cNvPr id="6" name="TextBox 5"/>
          <p:cNvSpPr txBox="1"/>
          <p:nvPr/>
        </p:nvSpPr>
        <p:spPr>
          <a:xfrm>
            <a:off x="-3658998" y="1270181"/>
            <a:ext cx="2445606" cy="369332"/>
          </a:xfrm>
          <a:prstGeom prst="rect">
            <a:avLst/>
          </a:prstGeom>
          <a:noFill/>
        </p:spPr>
        <p:txBody>
          <a:bodyPr wrap="none" rtlCol="0">
            <a:spAutoFit/>
          </a:bodyPr>
          <a:lstStyle/>
          <a:p>
            <a:r>
              <a:rPr lang="en-US" dirty="0" smtClean="0"/>
              <a:t>[Right Click to Edit Data]</a:t>
            </a:r>
            <a:endParaRPr lang="en-US" dirty="0"/>
          </a:p>
        </p:txBody>
      </p:sp>
      <p:sp>
        <p:nvSpPr>
          <p:cNvPr id="32" name="TextBox 31"/>
          <p:cNvSpPr txBox="1"/>
          <p:nvPr/>
        </p:nvSpPr>
        <p:spPr>
          <a:xfrm>
            <a:off x="12730859" y="524120"/>
            <a:ext cx="2445606" cy="369332"/>
          </a:xfrm>
          <a:prstGeom prst="rect">
            <a:avLst/>
          </a:prstGeom>
          <a:noFill/>
        </p:spPr>
        <p:txBody>
          <a:bodyPr wrap="none" rtlCol="0">
            <a:spAutoFit/>
          </a:bodyPr>
          <a:lstStyle/>
          <a:p>
            <a:r>
              <a:rPr lang="en-US" dirty="0" smtClean="0"/>
              <a:t>[Right Click to Edit Data]</a:t>
            </a:r>
            <a:endParaRPr lang="en-US" dirty="0"/>
          </a:p>
        </p:txBody>
      </p:sp>
    </p:spTree>
    <p:extLst>
      <p:ext uri="{BB962C8B-B14F-4D97-AF65-F5344CB8AC3E}">
        <p14:creationId xmlns:p14="http://schemas.microsoft.com/office/powerpoint/2010/main" val="1173267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2133</TotalTime>
  <Words>391</Words>
  <Application>Microsoft Macintosh PowerPoint</Application>
  <PresentationFormat>Widescreen</PresentationFormat>
  <Paragraphs>87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Calibri Light</vt:lpstr>
      <vt:lpstr>MS PGothic</vt:lpstr>
      <vt:lpstr>Times New Roman</vt:lpstr>
      <vt:lpstr>Webdings</vt:lpstr>
      <vt:lpstr>Arial</vt:lpstr>
      <vt:lpstr>Office Theme</vt:lpstr>
      <vt:lpstr>PowerPoint Presentation</vt:lpstr>
    </vt:vector>
  </TitlesOfParts>
  <Company>City &amp; County of San Francisco</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AZEVEDO</dc:creator>
  <cp:lastModifiedBy>Will Huen</cp:lastModifiedBy>
  <cp:revision>57</cp:revision>
  <dcterms:created xsi:type="dcterms:W3CDTF">2017-12-12T22:57:20Z</dcterms:created>
  <dcterms:modified xsi:type="dcterms:W3CDTF">2018-02-01T07:40:52Z</dcterms:modified>
</cp:coreProperties>
</file>