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80" autoAdjust="0"/>
    <p:restoredTop sz="94660"/>
  </p:normalViewPr>
  <p:slideViewPr>
    <p:cSldViewPr snapToGrid="0">
      <p:cViewPr>
        <p:scale>
          <a:sx n="135" d="100"/>
          <a:sy n="135" d="100"/>
        </p:scale>
        <p:origin x="144"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r>
              <a:rPr lang="en-US" dirty="0" smtClean="0"/>
              <a:t>Right Click to Edit Data</a:t>
            </a:r>
            <a:endParaRPr lang="en-US" dirty="0"/>
          </a:p>
        </c:rich>
      </c:tx>
      <c:layout>
        <c:manualLayout>
          <c:xMode val="edge"/>
          <c:yMode val="edge"/>
          <c:x val="0.257086157324126"/>
          <c:y val="0.0345708252785578"/>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522586713965"/>
          <c:y val="0.287543984206387"/>
          <c:w val="0.845650162953148"/>
          <c:h val="0.312785519321936"/>
        </c:manualLayout>
      </c:layout>
      <c:barChart>
        <c:barDir val="col"/>
        <c:grouping val="clustered"/>
        <c:varyColors val="0"/>
        <c:ser>
          <c:idx val="0"/>
          <c:order val="0"/>
          <c:tx>
            <c:strRef>
              <c:f>Sheet1!$B$1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Sheet1!$B$2:$B$3</c:f>
              <c:numCache>
                <c:formatCode>General</c:formatCode>
                <c:ptCount val="2"/>
                <c:pt idx="0">
                  <c:v>3.0</c:v>
                </c:pt>
                <c:pt idx="1">
                  <c:v>3.5</c:v>
                </c:pt>
              </c:numCache>
            </c:numRef>
          </c:val>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Sheet1!$C$2:$C$3</c:f>
              <c:numCache>
                <c:formatCode>General</c:formatCode>
                <c:ptCount val="2"/>
                <c:pt idx="0">
                  <c:v>4.3</c:v>
                </c:pt>
                <c:pt idx="1">
                  <c:v>4.4</c:v>
                </c:pt>
              </c:numCache>
            </c:numRef>
          </c:val>
        </c:ser>
        <c:ser>
          <c:idx val="2"/>
          <c:order val="2"/>
          <c:tx>
            <c:strRef>
              <c:f>Sheet1!$D$1</c:f>
              <c:strCache>
                <c:ptCount val="1"/>
                <c:pt idx="0">
                  <c:v>Target</c:v>
                </c:pt>
              </c:strCache>
            </c:strRef>
          </c:tx>
          <c:spPr>
            <a:solidFill>
              <a:srgbClr val="00B050"/>
            </a:solidFill>
            <a:ln>
              <a:solidFill>
                <a:srgbClr val="00B05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Sheet1!$D$2:$D$3</c:f>
              <c:numCache>
                <c:formatCode>General</c:formatCode>
                <c:ptCount val="2"/>
                <c:pt idx="0">
                  <c:v>4.5</c:v>
                </c:pt>
                <c:pt idx="1">
                  <c:v>4.0</c:v>
                </c:pt>
              </c:numCache>
            </c:numRef>
          </c:val>
        </c:ser>
        <c:dLbls>
          <c:showLegendKey val="0"/>
          <c:showVal val="0"/>
          <c:showCatName val="0"/>
          <c:showSerName val="0"/>
          <c:showPercent val="0"/>
          <c:showBubbleSize val="0"/>
        </c:dLbls>
        <c:gapWidth val="219"/>
        <c:axId val="-497940000"/>
        <c:axId val="-124918080"/>
      </c:barChart>
      <c:catAx>
        <c:axId val="-49794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918080"/>
        <c:crosses val="autoZero"/>
        <c:auto val="1"/>
        <c:lblAlgn val="ctr"/>
        <c:lblOffset val="100"/>
        <c:noMultiLvlLbl val="0"/>
      </c:catAx>
      <c:valAx>
        <c:axId val="-124918080"/>
        <c:scaling>
          <c:orientation val="minMax"/>
        </c:scaling>
        <c:delete val="1"/>
        <c:axPos val="l"/>
        <c:majorGridlines>
          <c:spPr>
            <a:ln w="9525" cap="flat" cmpd="sng" algn="ctr">
              <a:solidFill>
                <a:schemeClr val="tx1">
                  <a:lumMod val="15000"/>
                  <a:lumOff val="85000"/>
                </a:schemeClr>
              </a:solidFill>
              <a:round/>
            </a:ln>
            <a:effectLst/>
          </c:spPr>
        </c:majorGridlines>
        <c:majorTickMark val="none"/>
        <c:minorTickMark val="none"/>
        <c:tickLblPos val="nextTo"/>
        <c:crossAx val="-497940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2">
          <a:lumMod val="50000"/>
        </a:schemeClr>
      </a:solidFill>
    </a:ln>
    <a:effectLst/>
  </c:spPr>
  <c:txPr>
    <a:bodyPr/>
    <a:lstStyle/>
    <a:p>
      <a:pPr>
        <a:defRPr sz="9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625736747979"/>
          <c:y val="0.069486445439028"/>
          <c:w val="0.42527189768055"/>
          <c:h val="0.714939809774695"/>
        </c:manualLayout>
      </c:layout>
      <c:radarChart>
        <c:radarStyle val="marker"/>
        <c:varyColors val="0"/>
        <c:ser>
          <c:idx val="0"/>
          <c:order val="0"/>
          <c:tx>
            <c:strRef>
              <c:f>Sheet1!$B$1</c:f>
              <c:strCache>
                <c:ptCount val="1"/>
                <c:pt idx="0">
                  <c:v>My Rating (1-5)</c:v>
                </c:pt>
              </c:strCache>
            </c:strRef>
          </c:tx>
          <c:spPr>
            <a:ln w="12700" cap="rnd">
              <a:solidFill>
                <a:schemeClr val="accent1"/>
              </a:solidFill>
              <a:round/>
            </a:ln>
            <a:effectLst/>
          </c:spPr>
          <c:marker>
            <c:symbol val="none"/>
          </c:marker>
          <c:cat>
            <c:strRef>
              <c:f>Sheet1!$A$2:$A$13</c:f>
              <c:strCache>
                <c:ptCount val="11"/>
                <c:pt idx="0">
                  <c:v>Willingness</c:v>
                </c:pt>
                <c:pt idx="2">
                  <c:v>Humility</c:v>
                </c:pt>
                <c:pt idx="4">
                  <c:v>Curiosity</c:v>
                </c:pt>
                <c:pt idx="8">
                  <c:v>Perseverance</c:v>
                </c:pt>
                <c:pt idx="10">
                  <c:v>Self-Discipline</c:v>
                </c:pt>
              </c:strCache>
            </c:strRef>
          </c:cat>
          <c:val>
            <c:numRef>
              <c:f>Sheet1!$B$2:$B$13</c:f>
              <c:numCache>
                <c:formatCode>General</c:formatCode>
                <c:ptCount val="12"/>
                <c:pt idx="0">
                  <c:v>3.0</c:v>
                </c:pt>
                <c:pt idx="1">
                  <c:v>4.0</c:v>
                </c:pt>
                <c:pt idx="2">
                  <c:v>3.0</c:v>
                </c:pt>
                <c:pt idx="3">
                  <c:v>5.0</c:v>
                </c:pt>
                <c:pt idx="4">
                  <c:v>3.0</c:v>
                </c:pt>
                <c:pt idx="5">
                  <c:v>4.0</c:v>
                </c:pt>
                <c:pt idx="6">
                  <c:v>3.0</c:v>
                </c:pt>
                <c:pt idx="7">
                  <c:v>5.0</c:v>
                </c:pt>
                <c:pt idx="8">
                  <c:v>3.0</c:v>
                </c:pt>
                <c:pt idx="9">
                  <c:v>4.0</c:v>
                </c:pt>
                <c:pt idx="10">
                  <c:v>3.0</c:v>
                </c:pt>
                <c:pt idx="11">
                  <c:v>5.0</c:v>
                </c:pt>
              </c:numCache>
            </c:numRef>
          </c:val>
        </c:ser>
        <c:dLbls>
          <c:showLegendKey val="0"/>
          <c:showVal val="0"/>
          <c:showCatName val="0"/>
          <c:showSerName val="0"/>
          <c:showPercent val="0"/>
          <c:showBubbleSize val="0"/>
        </c:dLbls>
        <c:axId val="-158742912"/>
        <c:axId val="-499639296"/>
      </c:radarChart>
      <c:catAx>
        <c:axId val="-158742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n-lt"/>
                <a:ea typeface="+mn-ea"/>
                <a:cs typeface="+mn-cs"/>
              </a:defRPr>
            </a:pPr>
            <a:endParaRPr lang="en-US"/>
          </a:p>
        </c:txPr>
        <c:crossAx val="-499639296"/>
        <c:crosses val="autoZero"/>
        <c:auto val="1"/>
        <c:lblAlgn val="ctr"/>
        <c:lblOffset val="100"/>
        <c:noMultiLvlLbl val="0"/>
      </c:catAx>
      <c:valAx>
        <c:axId val="-499639296"/>
        <c:scaling>
          <c:orientation val="minMax"/>
          <c:max val="5.0"/>
          <c:min val="0.0"/>
        </c:scaling>
        <c:delete val="0"/>
        <c:axPos val="l"/>
        <c:majorGridlines>
          <c:spPr>
            <a:ln w="9525" cap="flat" cmpd="sng" algn="ctr">
              <a:solidFill>
                <a:schemeClr val="tx1">
                  <a:lumMod val="15000"/>
                  <a:lumOff val="85000"/>
                </a:schemeClr>
              </a:solidFill>
              <a:round/>
            </a:ln>
            <a:effectLst/>
          </c:spPr>
        </c:majorGridlines>
        <c:majorTickMark val="in"/>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n-lt"/>
                <a:ea typeface="+mn-ea"/>
                <a:cs typeface="+mn-cs"/>
              </a:defRPr>
            </a:pPr>
            <a:endParaRPr lang="en-US"/>
          </a:p>
        </c:txPr>
        <c:crossAx val="-1587429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sz="6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8FE4D9-4D2A-4A45-B99E-2828A440BE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n-US"/>
        </a:p>
      </dgm:t>
    </dgm:pt>
    <dgm:pt modelId="{201F644A-A593-437F-807C-C0FC8381117E}">
      <dgm:prSet phldrT="[Text]" custT="1"/>
      <dgm:spPr>
        <a:ln w="12700"/>
      </dgm:spPr>
      <dgm:t>
        <a:bodyPr/>
        <a:lstStyle/>
        <a:p>
          <a:r>
            <a:rPr lang="en-US" sz="900" dirty="0" smtClean="0"/>
            <a:t>Problem Statement</a:t>
          </a:r>
          <a:endParaRPr lang="en-US" sz="900" dirty="0"/>
        </a:p>
      </dgm:t>
    </dgm:pt>
    <dgm:pt modelId="{9FE8DA9E-DE15-43BF-A257-6C9C8378F112}" type="parTrans" cxnId="{B17F8DB6-52DE-40B2-B68A-F4C23D180369}">
      <dgm:prSet/>
      <dgm:spPr/>
      <dgm:t>
        <a:bodyPr/>
        <a:lstStyle/>
        <a:p>
          <a:endParaRPr lang="en-US" sz="900"/>
        </a:p>
      </dgm:t>
    </dgm:pt>
    <dgm:pt modelId="{07D796D2-5A55-43F8-A284-14D58AAB1483}" type="sibTrans" cxnId="{B17F8DB6-52DE-40B2-B68A-F4C23D180369}">
      <dgm:prSet/>
      <dgm:spPr/>
      <dgm:t>
        <a:bodyPr/>
        <a:lstStyle/>
        <a:p>
          <a:endParaRPr lang="en-US" sz="900"/>
        </a:p>
      </dgm:t>
    </dgm:pt>
    <dgm:pt modelId="{B6C3FE7A-6978-446E-84D8-2956C2E1DFA3}">
      <dgm:prSet phldrT="[Text]" custT="1"/>
      <dgm:spPr>
        <a:ln w="12700"/>
      </dgm:spPr>
      <dgm:t>
        <a:bodyPr/>
        <a:lstStyle/>
        <a:p>
          <a:r>
            <a:rPr lang="en-US" sz="900" dirty="0" smtClean="0"/>
            <a:t>Cause #1</a:t>
          </a:r>
          <a:endParaRPr lang="en-US" sz="900" dirty="0"/>
        </a:p>
      </dgm:t>
    </dgm:pt>
    <dgm:pt modelId="{2DCB8FB6-9CA9-4400-99A4-AABCDA015BF2}" type="parTrans" cxnId="{C14ACB80-CFCA-44DE-B8CE-B3C4BB007AAC}">
      <dgm:prSet/>
      <dgm:spPr>
        <a:ln w="12700"/>
      </dgm:spPr>
      <dgm:t>
        <a:bodyPr/>
        <a:lstStyle/>
        <a:p>
          <a:endParaRPr lang="en-US" sz="900"/>
        </a:p>
      </dgm:t>
    </dgm:pt>
    <dgm:pt modelId="{6049332A-D335-4674-A5C5-010691328E57}" type="sibTrans" cxnId="{C14ACB80-CFCA-44DE-B8CE-B3C4BB007AAC}">
      <dgm:prSet/>
      <dgm:spPr/>
      <dgm:t>
        <a:bodyPr/>
        <a:lstStyle/>
        <a:p>
          <a:endParaRPr lang="en-US" sz="900"/>
        </a:p>
      </dgm:t>
    </dgm:pt>
    <dgm:pt modelId="{1059F1C7-2508-48D8-9B70-2BA63D2E97D9}">
      <dgm:prSet phldrT="[Text]" custT="1"/>
      <dgm:spPr>
        <a:ln w="12700"/>
      </dgm:spPr>
      <dgm:t>
        <a:bodyPr/>
        <a:lstStyle/>
        <a:p>
          <a:r>
            <a:rPr lang="en-US" sz="900" dirty="0" smtClean="0"/>
            <a:t>Cause #2</a:t>
          </a:r>
          <a:endParaRPr lang="en-US" sz="900" dirty="0"/>
        </a:p>
      </dgm:t>
    </dgm:pt>
    <dgm:pt modelId="{DAF876E6-F852-4E5C-BCCB-4F6BDA626608}" type="parTrans" cxnId="{767ECDBC-F7D8-4DAC-A5A9-06685BFE0291}">
      <dgm:prSet/>
      <dgm:spPr>
        <a:ln w="12700"/>
      </dgm:spPr>
      <dgm:t>
        <a:bodyPr/>
        <a:lstStyle/>
        <a:p>
          <a:endParaRPr lang="en-US" sz="900"/>
        </a:p>
      </dgm:t>
    </dgm:pt>
    <dgm:pt modelId="{8ED4A409-98F0-42D7-8BA9-B882C1D4D31E}" type="sibTrans" cxnId="{767ECDBC-F7D8-4DAC-A5A9-06685BFE0291}">
      <dgm:prSet/>
      <dgm:spPr/>
      <dgm:t>
        <a:bodyPr/>
        <a:lstStyle/>
        <a:p>
          <a:endParaRPr lang="en-US" sz="900"/>
        </a:p>
      </dgm:t>
    </dgm:pt>
    <dgm:pt modelId="{4B3781EF-8C4D-4924-8A69-A2B9956A7A30}">
      <dgm:prSet phldrT="[Text]" custT="1"/>
      <dgm:spPr>
        <a:ln w="12700"/>
      </dgm:spPr>
      <dgm:t>
        <a:bodyPr/>
        <a:lstStyle/>
        <a:p>
          <a:r>
            <a:rPr lang="en-US" sz="900" dirty="0" smtClean="0"/>
            <a:t>Cause #3</a:t>
          </a:r>
          <a:endParaRPr lang="en-US" sz="900" dirty="0"/>
        </a:p>
      </dgm:t>
    </dgm:pt>
    <dgm:pt modelId="{1AF4E007-954A-4C87-9ACD-4BC7911BFDE1}" type="parTrans" cxnId="{098EC435-9F05-40DB-B54D-53951B3A2932}">
      <dgm:prSet/>
      <dgm:spPr>
        <a:ln w="12700"/>
      </dgm:spPr>
      <dgm:t>
        <a:bodyPr/>
        <a:lstStyle/>
        <a:p>
          <a:endParaRPr lang="en-US" sz="900"/>
        </a:p>
      </dgm:t>
    </dgm:pt>
    <dgm:pt modelId="{5B17BAD1-5FD2-45FB-B071-CFF419D37BB0}" type="sibTrans" cxnId="{098EC435-9F05-40DB-B54D-53951B3A2932}">
      <dgm:prSet/>
      <dgm:spPr/>
      <dgm:t>
        <a:bodyPr/>
        <a:lstStyle/>
        <a:p>
          <a:endParaRPr lang="en-US" sz="900"/>
        </a:p>
      </dgm:t>
    </dgm:pt>
    <dgm:pt modelId="{6967CA0E-73AE-4D98-91E9-6BE61768FF16}">
      <dgm:prSet phldrT="[Text]" custT="1"/>
      <dgm:spPr>
        <a:ln w="12700"/>
      </dgm:spPr>
      <dgm:t>
        <a:bodyPr/>
        <a:lstStyle/>
        <a:p>
          <a:r>
            <a:rPr lang="en-US" sz="900" dirty="0" smtClean="0"/>
            <a:t>Why?</a:t>
          </a:r>
          <a:endParaRPr lang="en-US" sz="900" dirty="0"/>
        </a:p>
      </dgm:t>
    </dgm:pt>
    <dgm:pt modelId="{879F88F4-0147-4845-8F6B-FECCE4C03382}" type="parTrans" cxnId="{B78831D3-D362-4A89-9C3A-3004A65DB6C7}">
      <dgm:prSet/>
      <dgm:spPr>
        <a:ln w="12700"/>
      </dgm:spPr>
      <dgm:t>
        <a:bodyPr/>
        <a:lstStyle/>
        <a:p>
          <a:endParaRPr lang="en-US" sz="900"/>
        </a:p>
      </dgm:t>
    </dgm:pt>
    <dgm:pt modelId="{5DF51C1A-6423-430E-842C-FDC18F857A16}" type="sibTrans" cxnId="{B78831D3-D362-4A89-9C3A-3004A65DB6C7}">
      <dgm:prSet/>
      <dgm:spPr/>
      <dgm:t>
        <a:bodyPr/>
        <a:lstStyle/>
        <a:p>
          <a:endParaRPr lang="en-US" sz="900"/>
        </a:p>
      </dgm:t>
    </dgm:pt>
    <dgm:pt modelId="{79281554-9A41-4A01-9989-E0E1BC7BF2CA}">
      <dgm:prSet phldrT="[Text]" custT="1"/>
      <dgm:spPr>
        <a:ln w="12700"/>
      </dgm:spPr>
      <dgm:t>
        <a:bodyPr/>
        <a:lstStyle/>
        <a:p>
          <a:r>
            <a:rPr lang="en-US" sz="900" dirty="0" smtClean="0"/>
            <a:t>Why?</a:t>
          </a:r>
          <a:endParaRPr lang="en-US" sz="900" dirty="0"/>
        </a:p>
      </dgm:t>
    </dgm:pt>
    <dgm:pt modelId="{A410E870-8594-4B0C-802F-1A78D2156E31}" type="parTrans" cxnId="{C15690CE-B6E0-4FCF-9F5E-977B1E131D4C}">
      <dgm:prSet/>
      <dgm:spPr>
        <a:ln w="12700"/>
      </dgm:spPr>
      <dgm:t>
        <a:bodyPr/>
        <a:lstStyle/>
        <a:p>
          <a:endParaRPr lang="en-US" sz="900"/>
        </a:p>
      </dgm:t>
    </dgm:pt>
    <dgm:pt modelId="{A3B7B7A0-9D99-4C4C-A829-76A6E4499054}" type="sibTrans" cxnId="{C15690CE-B6E0-4FCF-9F5E-977B1E131D4C}">
      <dgm:prSet/>
      <dgm:spPr/>
      <dgm:t>
        <a:bodyPr/>
        <a:lstStyle/>
        <a:p>
          <a:endParaRPr lang="en-US" sz="900"/>
        </a:p>
      </dgm:t>
    </dgm:pt>
    <dgm:pt modelId="{9AADEEEC-30D8-4663-9E74-8D077C1DF948}">
      <dgm:prSet phldrT="[Text]" custT="1"/>
      <dgm:spPr>
        <a:ln w="12700"/>
      </dgm:spPr>
      <dgm:t>
        <a:bodyPr/>
        <a:lstStyle/>
        <a:p>
          <a:r>
            <a:rPr lang="en-US" sz="900" dirty="0" smtClean="0"/>
            <a:t>Why?</a:t>
          </a:r>
          <a:endParaRPr lang="en-US" sz="900" dirty="0"/>
        </a:p>
      </dgm:t>
    </dgm:pt>
    <dgm:pt modelId="{35471270-7C42-4135-AF02-548E4D4C628F}" type="parTrans" cxnId="{0287C760-DA7D-4744-80F3-0E37FC7492F2}">
      <dgm:prSet/>
      <dgm:spPr>
        <a:ln w="12700"/>
      </dgm:spPr>
      <dgm:t>
        <a:bodyPr/>
        <a:lstStyle/>
        <a:p>
          <a:endParaRPr lang="en-US" sz="900"/>
        </a:p>
      </dgm:t>
    </dgm:pt>
    <dgm:pt modelId="{0A269F33-33D0-4FDE-A711-CCC1948DFEC1}" type="sibTrans" cxnId="{0287C760-DA7D-4744-80F3-0E37FC7492F2}">
      <dgm:prSet/>
      <dgm:spPr/>
      <dgm:t>
        <a:bodyPr/>
        <a:lstStyle/>
        <a:p>
          <a:endParaRPr lang="en-US" sz="900"/>
        </a:p>
      </dgm:t>
    </dgm:pt>
    <dgm:pt modelId="{3B105203-01AE-4792-AD87-316B2075A4E5}">
      <dgm:prSet phldrT="[Text]" custT="1"/>
      <dgm:spPr>
        <a:ln w="12700"/>
      </dgm:spPr>
      <dgm:t>
        <a:bodyPr/>
        <a:lstStyle/>
        <a:p>
          <a:r>
            <a:rPr lang="en-US" sz="900" dirty="0" smtClean="0"/>
            <a:t>Why?</a:t>
          </a:r>
          <a:endParaRPr lang="en-US" sz="900" dirty="0"/>
        </a:p>
      </dgm:t>
    </dgm:pt>
    <dgm:pt modelId="{DD8DF398-2960-4EA4-AE6F-84FEECA7E473}" type="parTrans" cxnId="{99648EF8-1179-4E59-A3A2-8F0A26FE496E}">
      <dgm:prSet/>
      <dgm:spPr>
        <a:ln w="12700"/>
      </dgm:spPr>
      <dgm:t>
        <a:bodyPr/>
        <a:lstStyle/>
        <a:p>
          <a:endParaRPr lang="en-US" sz="900"/>
        </a:p>
      </dgm:t>
    </dgm:pt>
    <dgm:pt modelId="{6A9FEDA6-3A72-47B0-AD53-FCF848094A87}" type="sibTrans" cxnId="{99648EF8-1179-4E59-A3A2-8F0A26FE496E}">
      <dgm:prSet/>
      <dgm:spPr/>
      <dgm:t>
        <a:bodyPr/>
        <a:lstStyle/>
        <a:p>
          <a:endParaRPr lang="en-US" sz="900"/>
        </a:p>
      </dgm:t>
    </dgm:pt>
    <dgm:pt modelId="{1E9FB8B9-A037-403A-A5B2-8D22EBEBFDD9}">
      <dgm:prSet phldrT="[Text]" custT="1"/>
      <dgm:spPr>
        <a:ln w="12700"/>
      </dgm:spPr>
      <dgm:t>
        <a:bodyPr/>
        <a:lstStyle/>
        <a:p>
          <a:r>
            <a:rPr lang="en-US" sz="900" dirty="0" smtClean="0"/>
            <a:t>Why?</a:t>
          </a:r>
          <a:endParaRPr lang="en-US" sz="900" dirty="0"/>
        </a:p>
      </dgm:t>
    </dgm:pt>
    <dgm:pt modelId="{D1EBC88E-6334-4D5E-B206-5D41D12DBC15}" type="parTrans" cxnId="{B545000B-DF1A-4670-9A70-ACAA29322675}">
      <dgm:prSet/>
      <dgm:spPr>
        <a:ln w="12700"/>
      </dgm:spPr>
      <dgm:t>
        <a:bodyPr/>
        <a:lstStyle/>
        <a:p>
          <a:endParaRPr lang="en-US" sz="900"/>
        </a:p>
      </dgm:t>
    </dgm:pt>
    <dgm:pt modelId="{76DC8399-9B55-4B35-8243-A69016CE50AE}" type="sibTrans" cxnId="{B545000B-DF1A-4670-9A70-ACAA29322675}">
      <dgm:prSet/>
      <dgm:spPr/>
      <dgm:t>
        <a:bodyPr/>
        <a:lstStyle/>
        <a:p>
          <a:endParaRPr lang="en-US" sz="900"/>
        </a:p>
      </dgm:t>
    </dgm:pt>
    <dgm:pt modelId="{80F7C115-218D-4B46-A02E-F361311F8D24}">
      <dgm:prSet phldrT="[Text]" custT="1"/>
      <dgm:spPr>
        <a:ln w="12700"/>
      </dgm:spPr>
      <dgm:t>
        <a:bodyPr/>
        <a:lstStyle/>
        <a:p>
          <a:r>
            <a:rPr lang="en-US" sz="900" dirty="0" smtClean="0"/>
            <a:t>Why?</a:t>
          </a:r>
          <a:endParaRPr lang="en-US" sz="900" dirty="0"/>
        </a:p>
      </dgm:t>
    </dgm:pt>
    <dgm:pt modelId="{24F9A187-FAB7-4116-963C-3D51E76CCF49}" type="parTrans" cxnId="{28FA4B35-8C86-46C8-91BA-C8A9C53E54DA}">
      <dgm:prSet/>
      <dgm:spPr>
        <a:ln w="12700"/>
      </dgm:spPr>
      <dgm:t>
        <a:bodyPr/>
        <a:lstStyle/>
        <a:p>
          <a:endParaRPr lang="en-US" sz="900"/>
        </a:p>
      </dgm:t>
    </dgm:pt>
    <dgm:pt modelId="{C4E75F9C-0CAC-4636-A690-D092F2B07318}" type="sibTrans" cxnId="{28FA4B35-8C86-46C8-91BA-C8A9C53E54DA}">
      <dgm:prSet/>
      <dgm:spPr/>
      <dgm:t>
        <a:bodyPr/>
        <a:lstStyle/>
        <a:p>
          <a:endParaRPr lang="en-US" sz="900"/>
        </a:p>
      </dgm:t>
    </dgm:pt>
    <dgm:pt modelId="{9FCF56F9-8025-4080-B0C1-15EBA2EBFD8D}">
      <dgm:prSet phldrT="[Text]" custT="1"/>
      <dgm:spPr>
        <a:ln w="12700"/>
      </dgm:spPr>
      <dgm:t>
        <a:bodyPr/>
        <a:lstStyle/>
        <a:p>
          <a:r>
            <a:rPr lang="en-US" sz="900" dirty="0" smtClean="0"/>
            <a:t>Why?</a:t>
          </a:r>
          <a:endParaRPr lang="en-US" sz="900" dirty="0"/>
        </a:p>
      </dgm:t>
    </dgm:pt>
    <dgm:pt modelId="{56844375-92C4-4E50-A7EA-8532931271ED}" type="parTrans" cxnId="{994CF082-678B-4195-B101-C4BF686FE145}">
      <dgm:prSet/>
      <dgm:spPr>
        <a:ln w="12700"/>
      </dgm:spPr>
      <dgm:t>
        <a:bodyPr/>
        <a:lstStyle/>
        <a:p>
          <a:endParaRPr lang="en-US" sz="900"/>
        </a:p>
      </dgm:t>
    </dgm:pt>
    <dgm:pt modelId="{EABF95FC-0FAC-4616-827F-95DB9BA59112}" type="sibTrans" cxnId="{994CF082-678B-4195-B101-C4BF686FE145}">
      <dgm:prSet/>
      <dgm:spPr/>
      <dgm:t>
        <a:bodyPr/>
        <a:lstStyle/>
        <a:p>
          <a:endParaRPr lang="en-US" sz="900"/>
        </a:p>
      </dgm:t>
    </dgm:pt>
    <dgm:pt modelId="{25165143-C366-4092-9A4C-A063B3B5C960}">
      <dgm:prSet phldrT="[Text]" custT="1"/>
      <dgm:spPr>
        <a:ln w="12700"/>
      </dgm:spPr>
      <dgm:t>
        <a:bodyPr/>
        <a:lstStyle/>
        <a:p>
          <a:r>
            <a:rPr lang="en-US" sz="900" dirty="0" smtClean="0"/>
            <a:t>Why?</a:t>
          </a:r>
          <a:endParaRPr lang="en-US" sz="900" dirty="0"/>
        </a:p>
      </dgm:t>
    </dgm:pt>
    <dgm:pt modelId="{219F838E-CF4A-410B-BF66-80F9D0BC223C}" type="parTrans" cxnId="{81B9A395-0733-4E50-A09C-7F6E82A90C97}">
      <dgm:prSet/>
      <dgm:spPr/>
      <dgm:t>
        <a:bodyPr/>
        <a:lstStyle/>
        <a:p>
          <a:endParaRPr lang="en-US"/>
        </a:p>
      </dgm:t>
    </dgm:pt>
    <dgm:pt modelId="{EEE2BBEF-49A8-461B-9073-2B79CA0A4A19}" type="sibTrans" cxnId="{81B9A395-0733-4E50-A09C-7F6E82A90C97}">
      <dgm:prSet/>
      <dgm:spPr/>
      <dgm:t>
        <a:bodyPr/>
        <a:lstStyle/>
        <a:p>
          <a:endParaRPr lang="en-US"/>
        </a:p>
      </dgm:t>
    </dgm:pt>
    <dgm:pt modelId="{A8696704-CB27-46E0-95DE-F18F5F58AD66}">
      <dgm:prSet phldrT="[Text]" custT="1"/>
      <dgm:spPr>
        <a:ln w="12700"/>
      </dgm:spPr>
      <dgm:t>
        <a:bodyPr/>
        <a:lstStyle/>
        <a:p>
          <a:r>
            <a:rPr lang="en-US" sz="900" dirty="0" smtClean="0"/>
            <a:t>Why?</a:t>
          </a:r>
          <a:endParaRPr lang="en-US" sz="900" dirty="0"/>
        </a:p>
      </dgm:t>
    </dgm:pt>
    <dgm:pt modelId="{C7107401-B56A-4ECF-985C-0708C13E5E82}" type="parTrans" cxnId="{277B1774-0F07-4136-A481-88FE54889F10}">
      <dgm:prSet/>
      <dgm:spPr/>
      <dgm:t>
        <a:bodyPr/>
        <a:lstStyle/>
        <a:p>
          <a:endParaRPr lang="en-US"/>
        </a:p>
      </dgm:t>
    </dgm:pt>
    <dgm:pt modelId="{ECD544DF-5934-48F8-A939-B86526D796F3}" type="sibTrans" cxnId="{277B1774-0F07-4136-A481-88FE54889F10}">
      <dgm:prSet/>
      <dgm:spPr/>
      <dgm:t>
        <a:bodyPr/>
        <a:lstStyle/>
        <a:p>
          <a:endParaRPr lang="en-US"/>
        </a:p>
      </dgm:t>
    </dgm:pt>
    <dgm:pt modelId="{ABBF31B2-41D9-D54B-A887-F4087F0BE746}">
      <dgm:prSet phldrT="[Text]" custT="1"/>
      <dgm:spPr>
        <a:ln w="12700"/>
      </dgm:spPr>
      <dgm:t>
        <a:bodyPr/>
        <a:lstStyle/>
        <a:p>
          <a:r>
            <a:rPr lang="en-US" sz="900" dirty="0" smtClean="0"/>
            <a:t>Why?</a:t>
          </a:r>
          <a:endParaRPr lang="en-US" sz="900" dirty="0"/>
        </a:p>
      </dgm:t>
    </dgm:pt>
    <dgm:pt modelId="{AAA89772-413A-D647-841A-9BD0E41E34CE}" type="parTrans" cxnId="{7DE9F8FD-83BE-224C-977F-E2DAD2A85BBB}">
      <dgm:prSet/>
      <dgm:spPr/>
      <dgm:t>
        <a:bodyPr/>
        <a:lstStyle/>
        <a:p>
          <a:endParaRPr lang="en-US"/>
        </a:p>
      </dgm:t>
    </dgm:pt>
    <dgm:pt modelId="{8E054DE2-AA26-9446-806C-1F2B8BA8ED9A}" type="sibTrans" cxnId="{7DE9F8FD-83BE-224C-977F-E2DAD2A85BBB}">
      <dgm:prSet/>
      <dgm:spPr/>
      <dgm:t>
        <a:bodyPr/>
        <a:lstStyle/>
        <a:p>
          <a:endParaRPr lang="en-US"/>
        </a:p>
      </dgm:t>
    </dgm:pt>
    <dgm:pt modelId="{FB8FB123-764F-2043-AD4E-309E40BA6901}">
      <dgm:prSet phldrT="[Text]" custT="1"/>
      <dgm:spPr>
        <a:ln w="12700"/>
      </dgm:spPr>
      <dgm:t>
        <a:bodyPr/>
        <a:lstStyle/>
        <a:p>
          <a:r>
            <a:rPr lang="en-US" sz="900" dirty="0" smtClean="0"/>
            <a:t>Why?</a:t>
          </a:r>
          <a:endParaRPr lang="en-US" sz="900" dirty="0"/>
        </a:p>
      </dgm:t>
    </dgm:pt>
    <dgm:pt modelId="{F445C026-3E44-B049-BE60-D70A5E882AEB}" type="parTrans" cxnId="{21B379A6-72FD-A64C-9E2C-1391B8E79B4E}">
      <dgm:prSet/>
      <dgm:spPr/>
      <dgm:t>
        <a:bodyPr/>
        <a:lstStyle/>
        <a:p>
          <a:endParaRPr lang="en-US"/>
        </a:p>
      </dgm:t>
    </dgm:pt>
    <dgm:pt modelId="{A454DAB4-AB33-6042-BA79-3D4418063B78}" type="sibTrans" cxnId="{21B379A6-72FD-A64C-9E2C-1391B8E79B4E}">
      <dgm:prSet/>
      <dgm:spPr/>
      <dgm:t>
        <a:bodyPr/>
        <a:lstStyle/>
        <a:p>
          <a:endParaRPr lang="en-US"/>
        </a:p>
      </dgm:t>
    </dgm:pt>
    <dgm:pt modelId="{1B7ECC0A-C35E-3642-A845-7C7F540BE15F}">
      <dgm:prSet phldrT="[Text]" custT="1"/>
      <dgm:spPr>
        <a:ln w="12700"/>
      </dgm:spPr>
      <dgm:t>
        <a:bodyPr/>
        <a:lstStyle/>
        <a:p>
          <a:r>
            <a:rPr lang="en-US" sz="900" dirty="0" smtClean="0"/>
            <a:t>Why?</a:t>
          </a:r>
          <a:endParaRPr lang="en-US" sz="900" dirty="0"/>
        </a:p>
      </dgm:t>
    </dgm:pt>
    <dgm:pt modelId="{7673F0BF-A7EF-E844-B82A-0EC970472B8A}" type="parTrans" cxnId="{8B8DAF43-62FE-D94D-88E6-C158E9C6ECB2}">
      <dgm:prSet/>
      <dgm:spPr/>
      <dgm:t>
        <a:bodyPr/>
        <a:lstStyle/>
        <a:p>
          <a:endParaRPr lang="en-US"/>
        </a:p>
      </dgm:t>
    </dgm:pt>
    <dgm:pt modelId="{3F7BA734-D0DC-1542-AA69-89B4C3F9C548}" type="sibTrans" cxnId="{8B8DAF43-62FE-D94D-88E6-C158E9C6ECB2}">
      <dgm:prSet/>
      <dgm:spPr/>
      <dgm:t>
        <a:bodyPr/>
        <a:lstStyle/>
        <a:p>
          <a:endParaRPr lang="en-US"/>
        </a:p>
      </dgm:t>
    </dgm:pt>
    <dgm:pt modelId="{236B6F5A-90C2-46D1-89C5-6C13B7E29BA5}" type="pres">
      <dgm:prSet presAssocID="{D28FE4D9-4D2A-4A45-B99E-2828A440BEB3}" presName="hierChild1" presStyleCnt="0">
        <dgm:presLayoutVars>
          <dgm:orgChart val="1"/>
          <dgm:chPref val="1"/>
          <dgm:dir/>
          <dgm:animOne val="branch"/>
          <dgm:animLvl val="lvl"/>
          <dgm:resizeHandles/>
        </dgm:presLayoutVars>
      </dgm:prSet>
      <dgm:spPr/>
      <dgm:t>
        <a:bodyPr/>
        <a:lstStyle/>
        <a:p>
          <a:endParaRPr lang="en-US"/>
        </a:p>
      </dgm:t>
    </dgm:pt>
    <dgm:pt modelId="{548C00B5-C651-4A4D-B121-ED18AC9B2EBC}" type="pres">
      <dgm:prSet presAssocID="{201F644A-A593-437F-807C-C0FC8381117E}" presName="hierRoot1" presStyleCnt="0">
        <dgm:presLayoutVars>
          <dgm:hierBranch val="init"/>
        </dgm:presLayoutVars>
      </dgm:prSet>
      <dgm:spPr/>
    </dgm:pt>
    <dgm:pt modelId="{D6CC4F41-0992-4A1A-8D5A-27E3D9315899}" type="pres">
      <dgm:prSet presAssocID="{201F644A-A593-437F-807C-C0FC8381117E}" presName="rootComposite1" presStyleCnt="0"/>
      <dgm:spPr/>
    </dgm:pt>
    <dgm:pt modelId="{9C2D3D7C-BFA3-4612-9EB6-B86B71F19FE5}" type="pres">
      <dgm:prSet presAssocID="{201F644A-A593-437F-807C-C0FC8381117E}" presName="rootText1" presStyleLbl="node0" presStyleIdx="0" presStyleCnt="1" custScaleY="377441">
        <dgm:presLayoutVars>
          <dgm:chPref val="3"/>
        </dgm:presLayoutVars>
      </dgm:prSet>
      <dgm:spPr/>
      <dgm:t>
        <a:bodyPr/>
        <a:lstStyle/>
        <a:p>
          <a:endParaRPr lang="en-US"/>
        </a:p>
      </dgm:t>
    </dgm:pt>
    <dgm:pt modelId="{D63FF80D-9DA3-442C-ADAE-4A2C23CA9A3B}" type="pres">
      <dgm:prSet presAssocID="{201F644A-A593-437F-807C-C0FC8381117E}" presName="rootConnector1" presStyleLbl="node1" presStyleIdx="0" presStyleCnt="0"/>
      <dgm:spPr/>
      <dgm:t>
        <a:bodyPr/>
        <a:lstStyle/>
        <a:p>
          <a:endParaRPr lang="en-US"/>
        </a:p>
      </dgm:t>
    </dgm:pt>
    <dgm:pt modelId="{61B78DB8-32B1-490F-B93B-5CA73E7BD87B}" type="pres">
      <dgm:prSet presAssocID="{201F644A-A593-437F-807C-C0FC8381117E}" presName="hierChild2" presStyleCnt="0"/>
      <dgm:spPr/>
    </dgm:pt>
    <dgm:pt modelId="{EC2B4847-2B63-429B-B9EC-CE7711D81BC3}" type="pres">
      <dgm:prSet presAssocID="{2DCB8FB6-9CA9-4400-99A4-AABCDA015BF2}" presName="Name64" presStyleLbl="parChTrans1D2" presStyleIdx="0" presStyleCnt="3"/>
      <dgm:spPr/>
      <dgm:t>
        <a:bodyPr/>
        <a:lstStyle/>
        <a:p>
          <a:endParaRPr lang="en-US"/>
        </a:p>
      </dgm:t>
    </dgm:pt>
    <dgm:pt modelId="{72817295-D652-4710-8CE0-5FA94813DDF0}" type="pres">
      <dgm:prSet presAssocID="{B6C3FE7A-6978-446E-84D8-2956C2E1DFA3}" presName="hierRoot2" presStyleCnt="0">
        <dgm:presLayoutVars>
          <dgm:hierBranch val="init"/>
        </dgm:presLayoutVars>
      </dgm:prSet>
      <dgm:spPr/>
    </dgm:pt>
    <dgm:pt modelId="{7C44D1AC-DD4F-4FD3-BAA3-789E39B5EEA9}" type="pres">
      <dgm:prSet presAssocID="{B6C3FE7A-6978-446E-84D8-2956C2E1DFA3}" presName="rootComposite" presStyleCnt="0"/>
      <dgm:spPr/>
    </dgm:pt>
    <dgm:pt modelId="{028E03FF-CE11-4539-99BC-281E9030AD32}" type="pres">
      <dgm:prSet presAssocID="{B6C3FE7A-6978-446E-84D8-2956C2E1DFA3}" presName="rootText" presStyleLbl="node2" presStyleIdx="0" presStyleCnt="3">
        <dgm:presLayoutVars>
          <dgm:chPref val="3"/>
        </dgm:presLayoutVars>
      </dgm:prSet>
      <dgm:spPr/>
      <dgm:t>
        <a:bodyPr/>
        <a:lstStyle/>
        <a:p>
          <a:endParaRPr lang="en-US"/>
        </a:p>
      </dgm:t>
    </dgm:pt>
    <dgm:pt modelId="{2E43FA09-0F05-4E34-A308-196CC190F0FF}" type="pres">
      <dgm:prSet presAssocID="{B6C3FE7A-6978-446E-84D8-2956C2E1DFA3}" presName="rootConnector" presStyleLbl="node2" presStyleIdx="0" presStyleCnt="3"/>
      <dgm:spPr/>
      <dgm:t>
        <a:bodyPr/>
        <a:lstStyle/>
        <a:p>
          <a:endParaRPr lang="en-US"/>
        </a:p>
      </dgm:t>
    </dgm:pt>
    <dgm:pt modelId="{13382B45-EE8D-41F5-818E-61826413B9B2}" type="pres">
      <dgm:prSet presAssocID="{B6C3FE7A-6978-446E-84D8-2956C2E1DFA3}" presName="hierChild4" presStyleCnt="0"/>
      <dgm:spPr/>
    </dgm:pt>
    <dgm:pt modelId="{489F9097-666C-46A2-A094-A130532A75ED}" type="pres">
      <dgm:prSet presAssocID="{879F88F4-0147-4845-8F6B-FECCE4C03382}" presName="Name64" presStyleLbl="parChTrans1D3" presStyleIdx="0" presStyleCnt="3"/>
      <dgm:spPr/>
      <dgm:t>
        <a:bodyPr/>
        <a:lstStyle/>
        <a:p>
          <a:endParaRPr lang="en-US"/>
        </a:p>
      </dgm:t>
    </dgm:pt>
    <dgm:pt modelId="{1FC7F312-D69E-466A-9982-14FC878FF5D9}" type="pres">
      <dgm:prSet presAssocID="{6967CA0E-73AE-4D98-91E9-6BE61768FF16}" presName="hierRoot2" presStyleCnt="0">
        <dgm:presLayoutVars>
          <dgm:hierBranch val="init"/>
        </dgm:presLayoutVars>
      </dgm:prSet>
      <dgm:spPr/>
    </dgm:pt>
    <dgm:pt modelId="{80B353CE-9143-474C-A707-36787168349B}" type="pres">
      <dgm:prSet presAssocID="{6967CA0E-73AE-4D98-91E9-6BE61768FF16}" presName="rootComposite" presStyleCnt="0"/>
      <dgm:spPr/>
    </dgm:pt>
    <dgm:pt modelId="{983397DD-A816-402D-89A7-99D5B8AD5FF6}" type="pres">
      <dgm:prSet presAssocID="{6967CA0E-73AE-4D98-91E9-6BE61768FF16}" presName="rootText" presStyleLbl="node3" presStyleIdx="0" presStyleCnt="3">
        <dgm:presLayoutVars>
          <dgm:chPref val="3"/>
        </dgm:presLayoutVars>
      </dgm:prSet>
      <dgm:spPr/>
      <dgm:t>
        <a:bodyPr/>
        <a:lstStyle/>
        <a:p>
          <a:endParaRPr lang="en-US"/>
        </a:p>
      </dgm:t>
    </dgm:pt>
    <dgm:pt modelId="{866C532A-1D32-473A-B9F3-A1BA56105058}" type="pres">
      <dgm:prSet presAssocID="{6967CA0E-73AE-4D98-91E9-6BE61768FF16}" presName="rootConnector" presStyleLbl="node3" presStyleIdx="0" presStyleCnt="3"/>
      <dgm:spPr/>
      <dgm:t>
        <a:bodyPr/>
        <a:lstStyle/>
        <a:p>
          <a:endParaRPr lang="en-US"/>
        </a:p>
      </dgm:t>
    </dgm:pt>
    <dgm:pt modelId="{066AD980-078F-46EC-9D7E-52BA8B13941A}" type="pres">
      <dgm:prSet presAssocID="{6967CA0E-73AE-4D98-91E9-6BE61768FF16}" presName="hierChild4" presStyleCnt="0"/>
      <dgm:spPr/>
    </dgm:pt>
    <dgm:pt modelId="{A901AFC7-5481-4088-8780-5E5F8A69B506}" type="pres">
      <dgm:prSet presAssocID="{A410E870-8594-4B0C-802F-1A78D2156E31}" presName="Name64" presStyleLbl="parChTrans1D4" presStyleIdx="0" presStyleCnt="9"/>
      <dgm:spPr/>
      <dgm:t>
        <a:bodyPr/>
        <a:lstStyle/>
        <a:p>
          <a:endParaRPr lang="en-US"/>
        </a:p>
      </dgm:t>
    </dgm:pt>
    <dgm:pt modelId="{84BC67C8-0352-476C-B83D-39F000977702}" type="pres">
      <dgm:prSet presAssocID="{79281554-9A41-4A01-9989-E0E1BC7BF2CA}" presName="hierRoot2" presStyleCnt="0">
        <dgm:presLayoutVars>
          <dgm:hierBranch val="init"/>
        </dgm:presLayoutVars>
      </dgm:prSet>
      <dgm:spPr/>
    </dgm:pt>
    <dgm:pt modelId="{F0D9DEC7-CA02-44AB-A979-5CA29D8BE8EC}" type="pres">
      <dgm:prSet presAssocID="{79281554-9A41-4A01-9989-E0E1BC7BF2CA}" presName="rootComposite" presStyleCnt="0"/>
      <dgm:spPr/>
    </dgm:pt>
    <dgm:pt modelId="{559482DD-E100-4666-AFB1-7597EB2F11E5}" type="pres">
      <dgm:prSet presAssocID="{79281554-9A41-4A01-9989-E0E1BC7BF2CA}" presName="rootText" presStyleLbl="node4" presStyleIdx="0" presStyleCnt="9">
        <dgm:presLayoutVars>
          <dgm:chPref val="3"/>
        </dgm:presLayoutVars>
      </dgm:prSet>
      <dgm:spPr/>
      <dgm:t>
        <a:bodyPr/>
        <a:lstStyle/>
        <a:p>
          <a:endParaRPr lang="en-US"/>
        </a:p>
      </dgm:t>
    </dgm:pt>
    <dgm:pt modelId="{DC500066-4D42-4B29-8376-B5DF4DF8A669}" type="pres">
      <dgm:prSet presAssocID="{79281554-9A41-4A01-9989-E0E1BC7BF2CA}" presName="rootConnector" presStyleLbl="node4" presStyleIdx="0" presStyleCnt="9"/>
      <dgm:spPr/>
      <dgm:t>
        <a:bodyPr/>
        <a:lstStyle/>
        <a:p>
          <a:endParaRPr lang="en-US"/>
        </a:p>
      </dgm:t>
    </dgm:pt>
    <dgm:pt modelId="{D578176D-E33C-4E97-8885-F271915BC152}" type="pres">
      <dgm:prSet presAssocID="{79281554-9A41-4A01-9989-E0E1BC7BF2CA}" presName="hierChild4" presStyleCnt="0"/>
      <dgm:spPr/>
    </dgm:pt>
    <dgm:pt modelId="{ADF29B7C-867C-4CA2-8745-DC162F926DFA}" type="pres">
      <dgm:prSet presAssocID="{35471270-7C42-4135-AF02-548E4D4C628F}" presName="Name64" presStyleLbl="parChTrans1D4" presStyleIdx="1" presStyleCnt="9"/>
      <dgm:spPr/>
      <dgm:t>
        <a:bodyPr/>
        <a:lstStyle/>
        <a:p>
          <a:endParaRPr lang="en-US"/>
        </a:p>
      </dgm:t>
    </dgm:pt>
    <dgm:pt modelId="{A17FAC72-340F-4B8E-9C1D-C4E8D884E3A6}" type="pres">
      <dgm:prSet presAssocID="{9AADEEEC-30D8-4663-9E74-8D077C1DF948}" presName="hierRoot2" presStyleCnt="0">
        <dgm:presLayoutVars>
          <dgm:hierBranch val="init"/>
        </dgm:presLayoutVars>
      </dgm:prSet>
      <dgm:spPr/>
    </dgm:pt>
    <dgm:pt modelId="{1869CA21-E08F-4B4D-9357-0449C0068CC4}" type="pres">
      <dgm:prSet presAssocID="{9AADEEEC-30D8-4663-9E74-8D077C1DF948}" presName="rootComposite" presStyleCnt="0"/>
      <dgm:spPr/>
    </dgm:pt>
    <dgm:pt modelId="{3DD48502-4778-4E8F-B049-34557AF0FD00}" type="pres">
      <dgm:prSet presAssocID="{9AADEEEC-30D8-4663-9E74-8D077C1DF948}" presName="rootText" presStyleLbl="node4" presStyleIdx="1" presStyleCnt="9">
        <dgm:presLayoutVars>
          <dgm:chPref val="3"/>
        </dgm:presLayoutVars>
      </dgm:prSet>
      <dgm:spPr/>
      <dgm:t>
        <a:bodyPr/>
        <a:lstStyle/>
        <a:p>
          <a:endParaRPr lang="en-US"/>
        </a:p>
      </dgm:t>
    </dgm:pt>
    <dgm:pt modelId="{A5A1037A-05EC-47B7-AA83-49E7BC79A510}" type="pres">
      <dgm:prSet presAssocID="{9AADEEEC-30D8-4663-9E74-8D077C1DF948}" presName="rootConnector" presStyleLbl="node4" presStyleIdx="1" presStyleCnt="9"/>
      <dgm:spPr/>
      <dgm:t>
        <a:bodyPr/>
        <a:lstStyle/>
        <a:p>
          <a:endParaRPr lang="en-US"/>
        </a:p>
      </dgm:t>
    </dgm:pt>
    <dgm:pt modelId="{7F9575DA-423A-496B-8092-0E225CE5E005}" type="pres">
      <dgm:prSet presAssocID="{9AADEEEC-30D8-4663-9E74-8D077C1DF948}" presName="hierChild4" presStyleCnt="0"/>
      <dgm:spPr/>
    </dgm:pt>
    <dgm:pt modelId="{BBB74A4B-72BE-41E0-B4B6-9816DA04A19E}" type="pres">
      <dgm:prSet presAssocID="{219F838E-CF4A-410B-BF66-80F9D0BC223C}" presName="Name64" presStyleLbl="parChTrans1D4" presStyleIdx="2" presStyleCnt="9"/>
      <dgm:spPr/>
      <dgm:t>
        <a:bodyPr/>
        <a:lstStyle/>
        <a:p>
          <a:endParaRPr lang="en-US"/>
        </a:p>
      </dgm:t>
    </dgm:pt>
    <dgm:pt modelId="{81A8EA68-1F5F-4A5E-80AE-F09E2CD3B040}" type="pres">
      <dgm:prSet presAssocID="{25165143-C366-4092-9A4C-A063B3B5C960}" presName="hierRoot2" presStyleCnt="0">
        <dgm:presLayoutVars>
          <dgm:hierBranch val="init"/>
        </dgm:presLayoutVars>
      </dgm:prSet>
      <dgm:spPr/>
    </dgm:pt>
    <dgm:pt modelId="{6497B253-5E0E-49FD-98AC-667422F79165}" type="pres">
      <dgm:prSet presAssocID="{25165143-C366-4092-9A4C-A063B3B5C960}" presName="rootComposite" presStyleCnt="0"/>
      <dgm:spPr/>
    </dgm:pt>
    <dgm:pt modelId="{B9D2B172-8497-48D9-BC11-918293C432CB}" type="pres">
      <dgm:prSet presAssocID="{25165143-C366-4092-9A4C-A063B3B5C960}" presName="rootText" presStyleLbl="node4" presStyleIdx="2" presStyleCnt="9">
        <dgm:presLayoutVars>
          <dgm:chPref val="3"/>
        </dgm:presLayoutVars>
      </dgm:prSet>
      <dgm:spPr/>
      <dgm:t>
        <a:bodyPr/>
        <a:lstStyle/>
        <a:p>
          <a:endParaRPr lang="en-US"/>
        </a:p>
      </dgm:t>
    </dgm:pt>
    <dgm:pt modelId="{2A8090BB-B413-4012-972B-35AC3CDDC751}" type="pres">
      <dgm:prSet presAssocID="{25165143-C366-4092-9A4C-A063B3B5C960}" presName="rootConnector" presStyleLbl="node4" presStyleIdx="2" presStyleCnt="9"/>
      <dgm:spPr/>
      <dgm:t>
        <a:bodyPr/>
        <a:lstStyle/>
        <a:p>
          <a:endParaRPr lang="en-US"/>
        </a:p>
      </dgm:t>
    </dgm:pt>
    <dgm:pt modelId="{C724AF93-CBF0-4019-9482-F4CF873F9419}" type="pres">
      <dgm:prSet presAssocID="{25165143-C366-4092-9A4C-A063B3B5C960}" presName="hierChild4" presStyleCnt="0"/>
      <dgm:spPr/>
    </dgm:pt>
    <dgm:pt modelId="{81A2B0BF-4592-4AD1-AD87-E6F74D0D6640}" type="pres">
      <dgm:prSet presAssocID="{25165143-C366-4092-9A4C-A063B3B5C960}" presName="hierChild5" presStyleCnt="0"/>
      <dgm:spPr/>
    </dgm:pt>
    <dgm:pt modelId="{1FFAF4E8-A70A-4F68-8D43-09CCD0DA6B7F}" type="pres">
      <dgm:prSet presAssocID="{9AADEEEC-30D8-4663-9E74-8D077C1DF948}" presName="hierChild5" presStyleCnt="0"/>
      <dgm:spPr/>
    </dgm:pt>
    <dgm:pt modelId="{4BA45FE7-FEB6-441A-9338-E753FFDE43A1}" type="pres">
      <dgm:prSet presAssocID="{79281554-9A41-4A01-9989-E0E1BC7BF2CA}" presName="hierChild5" presStyleCnt="0"/>
      <dgm:spPr/>
    </dgm:pt>
    <dgm:pt modelId="{CC059855-8579-4DD3-8628-6E94E994FE02}" type="pres">
      <dgm:prSet presAssocID="{6967CA0E-73AE-4D98-91E9-6BE61768FF16}" presName="hierChild5" presStyleCnt="0"/>
      <dgm:spPr/>
    </dgm:pt>
    <dgm:pt modelId="{3452EDF3-50A6-428F-B4E0-BF7A5A5BE1B9}" type="pres">
      <dgm:prSet presAssocID="{B6C3FE7A-6978-446E-84D8-2956C2E1DFA3}" presName="hierChild5" presStyleCnt="0"/>
      <dgm:spPr/>
    </dgm:pt>
    <dgm:pt modelId="{8AF5DB96-D449-4DF4-A8A5-9EA64493E392}" type="pres">
      <dgm:prSet presAssocID="{DAF876E6-F852-4E5C-BCCB-4F6BDA626608}" presName="Name64" presStyleLbl="parChTrans1D2" presStyleIdx="1" presStyleCnt="3"/>
      <dgm:spPr/>
      <dgm:t>
        <a:bodyPr/>
        <a:lstStyle/>
        <a:p>
          <a:endParaRPr lang="en-US"/>
        </a:p>
      </dgm:t>
    </dgm:pt>
    <dgm:pt modelId="{131A9626-B917-4AFF-BEB7-D9834337011A}" type="pres">
      <dgm:prSet presAssocID="{1059F1C7-2508-48D8-9B70-2BA63D2E97D9}" presName="hierRoot2" presStyleCnt="0">
        <dgm:presLayoutVars>
          <dgm:hierBranch val="init"/>
        </dgm:presLayoutVars>
      </dgm:prSet>
      <dgm:spPr/>
    </dgm:pt>
    <dgm:pt modelId="{54B36E3D-BAE0-47A7-B31A-584FAFA3AE76}" type="pres">
      <dgm:prSet presAssocID="{1059F1C7-2508-48D8-9B70-2BA63D2E97D9}" presName="rootComposite" presStyleCnt="0"/>
      <dgm:spPr/>
    </dgm:pt>
    <dgm:pt modelId="{B96480DF-1B11-4706-ACAA-0ED84C85D0B5}" type="pres">
      <dgm:prSet presAssocID="{1059F1C7-2508-48D8-9B70-2BA63D2E97D9}" presName="rootText" presStyleLbl="node2" presStyleIdx="1" presStyleCnt="3">
        <dgm:presLayoutVars>
          <dgm:chPref val="3"/>
        </dgm:presLayoutVars>
      </dgm:prSet>
      <dgm:spPr/>
      <dgm:t>
        <a:bodyPr/>
        <a:lstStyle/>
        <a:p>
          <a:endParaRPr lang="en-US"/>
        </a:p>
      </dgm:t>
    </dgm:pt>
    <dgm:pt modelId="{D396B668-1518-4D0C-BA6C-FFBFE2F578E9}" type="pres">
      <dgm:prSet presAssocID="{1059F1C7-2508-48D8-9B70-2BA63D2E97D9}" presName="rootConnector" presStyleLbl="node2" presStyleIdx="1" presStyleCnt="3"/>
      <dgm:spPr/>
      <dgm:t>
        <a:bodyPr/>
        <a:lstStyle/>
        <a:p>
          <a:endParaRPr lang="en-US"/>
        </a:p>
      </dgm:t>
    </dgm:pt>
    <dgm:pt modelId="{70E64F36-C5D6-41ED-9F69-DEE3F1B05685}" type="pres">
      <dgm:prSet presAssocID="{1059F1C7-2508-48D8-9B70-2BA63D2E97D9}" presName="hierChild4" presStyleCnt="0"/>
      <dgm:spPr/>
    </dgm:pt>
    <dgm:pt modelId="{0F9C78C1-F38D-4011-A0A0-D1933E61AD63}" type="pres">
      <dgm:prSet presAssocID="{DD8DF398-2960-4EA4-AE6F-84FEECA7E473}" presName="Name64" presStyleLbl="parChTrans1D3" presStyleIdx="1" presStyleCnt="3"/>
      <dgm:spPr/>
      <dgm:t>
        <a:bodyPr/>
        <a:lstStyle/>
        <a:p>
          <a:endParaRPr lang="en-US"/>
        </a:p>
      </dgm:t>
    </dgm:pt>
    <dgm:pt modelId="{061FC2AE-5BB5-4DD2-9AC4-5EC649B1A6A3}" type="pres">
      <dgm:prSet presAssocID="{3B105203-01AE-4792-AD87-316B2075A4E5}" presName="hierRoot2" presStyleCnt="0">
        <dgm:presLayoutVars>
          <dgm:hierBranch val="init"/>
        </dgm:presLayoutVars>
      </dgm:prSet>
      <dgm:spPr/>
    </dgm:pt>
    <dgm:pt modelId="{B9D364C1-5A69-40A3-8B7A-170B00BAC943}" type="pres">
      <dgm:prSet presAssocID="{3B105203-01AE-4792-AD87-316B2075A4E5}" presName="rootComposite" presStyleCnt="0"/>
      <dgm:spPr/>
    </dgm:pt>
    <dgm:pt modelId="{816A9944-E1E6-4D1B-A4BB-6A55184407C8}" type="pres">
      <dgm:prSet presAssocID="{3B105203-01AE-4792-AD87-316B2075A4E5}" presName="rootText" presStyleLbl="node3" presStyleIdx="1" presStyleCnt="3">
        <dgm:presLayoutVars>
          <dgm:chPref val="3"/>
        </dgm:presLayoutVars>
      </dgm:prSet>
      <dgm:spPr/>
      <dgm:t>
        <a:bodyPr/>
        <a:lstStyle/>
        <a:p>
          <a:endParaRPr lang="en-US"/>
        </a:p>
      </dgm:t>
    </dgm:pt>
    <dgm:pt modelId="{AE859D26-DED6-421E-B2C0-74E3CE6C9181}" type="pres">
      <dgm:prSet presAssocID="{3B105203-01AE-4792-AD87-316B2075A4E5}" presName="rootConnector" presStyleLbl="node3" presStyleIdx="1" presStyleCnt="3"/>
      <dgm:spPr/>
      <dgm:t>
        <a:bodyPr/>
        <a:lstStyle/>
        <a:p>
          <a:endParaRPr lang="en-US"/>
        </a:p>
      </dgm:t>
    </dgm:pt>
    <dgm:pt modelId="{2F7BE063-C7F6-4C49-89DD-57E27D66D995}" type="pres">
      <dgm:prSet presAssocID="{3B105203-01AE-4792-AD87-316B2075A4E5}" presName="hierChild4" presStyleCnt="0"/>
      <dgm:spPr/>
    </dgm:pt>
    <dgm:pt modelId="{07F95E5C-7F97-4479-8EFF-86D9489F7BEF}" type="pres">
      <dgm:prSet presAssocID="{D1EBC88E-6334-4D5E-B206-5D41D12DBC15}" presName="Name64" presStyleLbl="parChTrans1D4" presStyleIdx="3" presStyleCnt="9"/>
      <dgm:spPr/>
      <dgm:t>
        <a:bodyPr/>
        <a:lstStyle/>
        <a:p>
          <a:endParaRPr lang="en-US"/>
        </a:p>
      </dgm:t>
    </dgm:pt>
    <dgm:pt modelId="{7A4E699B-F7FF-4D4C-8DDC-4D608669CE82}" type="pres">
      <dgm:prSet presAssocID="{1E9FB8B9-A037-403A-A5B2-8D22EBEBFDD9}" presName="hierRoot2" presStyleCnt="0">
        <dgm:presLayoutVars>
          <dgm:hierBranch val="init"/>
        </dgm:presLayoutVars>
      </dgm:prSet>
      <dgm:spPr/>
    </dgm:pt>
    <dgm:pt modelId="{41B76148-9B07-4E88-9FA4-C33ABB76812D}" type="pres">
      <dgm:prSet presAssocID="{1E9FB8B9-A037-403A-A5B2-8D22EBEBFDD9}" presName="rootComposite" presStyleCnt="0"/>
      <dgm:spPr/>
    </dgm:pt>
    <dgm:pt modelId="{045E9B94-06C6-4C4D-820E-F02A3B11579A}" type="pres">
      <dgm:prSet presAssocID="{1E9FB8B9-A037-403A-A5B2-8D22EBEBFDD9}" presName="rootText" presStyleLbl="node4" presStyleIdx="3" presStyleCnt="9">
        <dgm:presLayoutVars>
          <dgm:chPref val="3"/>
        </dgm:presLayoutVars>
      </dgm:prSet>
      <dgm:spPr/>
      <dgm:t>
        <a:bodyPr/>
        <a:lstStyle/>
        <a:p>
          <a:endParaRPr lang="en-US"/>
        </a:p>
      </dgm:t>
    </dgm:pt>
    <dgm:pt modelId="{8BD193DD-AFEC-429E-91D2-57349364D4E3}" type="pres">
      <dgm:prSet presAssocID="{1E9FB8B9-A037-403A-A5B2-8D22EBEBFDD9}" presName="rootConnector" presStyleLbl="node4" presStyleIdx="3" presStyleCnt="9"/>
      <dgm:spPr/>
      <dgm:t>
        <a:bodyPr/>
        <a:lstStyle/>
        <a:p>
          <a:endParaRPr lang="en-US"/>
        </a:p>
      </dgm:t>
    </dgm:pt>
    <dgm:pt modelId="{619F4087-8D53-4162-A54A-B19AE69CEB2C}" type="pres">
      <dgm:prSet presAssocID="{1E9FB8B9-A037-403A-A5B2-8D22EBEBFDD9}" presName="hierChild4" presStyleCnt="0"/>
      <dgm:spPr/>
    </dgm:pt>
    <dgm:pt modelId="{4B7D8460-AD85-4F85-9797-19C332F81FC2}" type="pres">
      <dgm:prSet presAssocID="{24F9A187-FAB7-4116-963C-3D51E76CCF49}" presName="Name64" presStyleLbl="parChTrans1D4" presStyleIdx="4" presStyleCnt="9"/>
      <dgm:spPr/>
      <dgm:t>
        <a:bodyPr/>
        <a:lstStyle/>
        <a:p>
          <a:endParaRPr lang="en-US"/>
        </a:p>
      </dgm:t>
    </dgm:pt>
    <dgm:pt modelId="{434BAEDD-B571-49C0-8BC8-5CCC7F89D211}" type="pres">
      <dgm:prSet presAssocID="{80F7C115-218D-4B46-A02E-F361311F8D24}" presName="hierRoot2" presStyleCnt="0">
        <dgm:presLayoutVars>
          <dgm:hierBranch val="init"/>
        </dgm:presLayoutVars>
      </dgm:prSet>
      <dgm:spPr/>
    </dgm:pt>
    <dgm:pt modelId="{726DD058-878A-4C9A-B406-25E056C28E75}" type="pres">
      <dgm:prSet presAssocID="{80F7C115-218D-4B46-A02E-F361311F8D24}" presName="rootComposite" presStyleCnt="0"/>
      <dgm:spPr/>
    </dgm:pt>
    <dgm:pt modelId="{D3D2C004-A835-42D5-AC22-CD4CFC1F1CF1}" type="pres">
      <dgm:prSet presAssocID="{80F7C115-218D-4B46-A02E-F361311F8D24}" presName="rootText" presStyleLbl="node4" presStyleIdx="4" presStyleCnt="9">
        <dgm:presLayoutVars>
          <dgm:chPref val="3"/>
        </dgm:presLayoutVars>
      </dgm:prSet>
      <dgm:spPr/>
      <dgm:t>
        <a:bodyPr/>
        <a:lstStyle/>
        <a:p>
          <a:endParaRPr lang="en-US"/>
        </a:p>
      </dgm:t>
    </dgm:pt>
    <dgm:pt modelId="{AF551E63-778E-4E55-A435-29BFCC0CCBE5}" type="pres">
      <dgm:prSet presAssocID="{80F7C115-218D-4B46-A02E-F361311F8D24}" presName="rootConnector" presStyleLbl="node4" presStyleIdx="4" presStyleCnt="9"/>
      <dgm:spPr/>
      <dgm:t>
        <a:bodyPr/>
        <a:lstStyle/>
        <a:p>
          <a:endParaRPr lang="en-US"/>
        </a:p>
      </dgm:t>
    </dgm:pt>
    <dgm:pt modelId="{87D9E09D-D5AD-4D7C-8932-76D5058B16C1}" type="pres">
      <dgm:prSet presAssocID="{80F7C115-218D-4B46-A02E-F361311F8D24}" presName="hierChild4" presStyleCnt="0"/>
      <dgm:spPr/>
    </dgm:pt>
    <dgm:pt modelId="{40BC68FB-7826-4C79-8164-7F957CE54AB4}" type="pres">
      <dgm:prSet presAssocID="{C7107401-B56A-4ECF-985C-0708C13E5E82}" presName="Name64" presStyleLbl="parChTrans1D4" presStyleIdx="5" presStyleCnt="9"/>
      <dgm:spPr/>
      <dgm:t>
        <a:bodyPr/>
        <a:lstStyle/>
        <a:p>
          <a:endParaRPr lang="en-US"/>
        </a:p>
      </dgm:t>
    </dgm:pt>
    <dgm:pt modelId="{54713590-5529-4F81-9765-AC37624407FD}" type="pres">
      <dgm:prSet presAssocID="{A8696704-CB27-46E0-95DE-F18F5F58AD66}" presName="hierRoot2" presStyleCnt="0">
        <dgm:presLayoutVars>
          <dgm:hierBranch val="init"/>
        </dgm:presLayoutVars>
      </dgm:prSet>
      <dgm:spPr/>
    </dgm:pt>
    <dgm:pt modelId="{694F3ED8-1C9B-474A-8595-A0F7A2940EE1}" type="pres">
      <dgm:prSet presAssocID="{A8696704-CB27-46E0-95DE-F18F5F58AD66}" presName="rootComposite" presStyleCnt="0"/>
      <dgm:spPr/>
    </dgm:pt>
    <dgm:pt modelId="{95B2EFC1-DA88-4462-8165-E1E3CCA4D2FD}" type="pres">
      <dgm:prSet presAssocID="{A8696704-CB27-46E0-95DE-F18F5F58AD66}" presName="rootText" presStyleLbl="node4" presStyleIdx="5" presStyleCnt="9" custLinFactNeighborX="85" custLinFactNeighborY="173">
        <dgm:presLayoutVars>
          <dgm:chPref val="3"/>
        </dgm:presLayoutVars>
      </dgm:prSet>
      <dgm:spPr/>
      <dgm:t>
        <a:bodyPr/>
        <a:lstStyle/>
        <a:p>
          <a:endParaRPr lang="en-US"/>
        </a:p>
      </dgm:t>
    </dgm:pt>
    <dgm:pt modelId="{0B37BD61-CEB3-49A1-938A-988A11D541C2}" type="pres">
      <dgm:prSet presAssocID="{A8696704-CB27-46E0-95DE-F18F5F58AD66}" presName="rootConnector" presStyleLbl="node4" presStyleIdx="5" presStyleCnt="9"/>
      <dgm:spPr/>
      <dgm:t>
        <a:bodyPr/>
        <a:lstStyle/>
        <a:p>
          <a:endParaRPr lang="en-US"/>
        </a:p>
      </dgm:t>
    </dgm:pt>
    <dgm:pt modelId="{0A6B3767-4777-4FA0-929B-76313027F659}" type="pres">
      <dgm:prSet presAssocID="{A8696704-CB27-46E0-95DE-F18F5F58AD66}" presName="hierChild4" presStyleCnt="0"/>
      <dgm:spPr/>
    </dgm:pt>
    <dgm:pt modelId="{CDAAABBE-ACAB-495E-AA43-F31960D19A41}" type="pres">
      <dgm:prSet presAssocID="{A8696704-CB27-46E0-95DE-F18F5F58AD66}" presName="hierChild5" presStyleCnt="0"/>
      <dgm:spPr/>
    </dgm:pt>
    <dgm:pt modelId="{D149A749-AA06-43E6-B417-B450D4D03497}" type="pres">
      <dgm:prSet presAssocID="{80F7C115-218D-4B46-A02E-F361311F8D24}" presName="hierChild5" presStyleCnt="0"/>
      <dgm:spPr/>
    </dgm:pt>
    <dgm:pt modelId="{C52B261A-ED97-46FF-B950-00E6CF602BF5}" type="pres">
      <dgm:prSet presAssocID="{1E9FB8B9-A037-403A-A5B2-8D22EBEBFDD9}" presName="hierChild5" presStyleCnt="0"/>
      <dgm:spPr/>
    </dgm:pt>
    <dgm:pt modelId="{EA653668-A46B-48E7-AAE6-EA9EF903D0B4}" type="pres">
      <dgm:prSet presAssocID="{3B105203-01AE-4792-AD87-316B2075A4E5}" presName="hierChild5" presStyleCnt="0"/>
      <dgm:spPr/>
    </dgm:pt>
    <dgm:pt modelId="{CB384A8E-B932-4FD9-A230-2C01905C6E7B}" type="pres">
      <dgm:prSet presAssocID="{1059F1C7-2508-48D8-9B70-2BA63D2E97D9}" presName="hierChild5" presStyleCnt="0"/>
      <dgm:spPr/>
    </dgm:pt>
    <dgm:pt modelId="{D1297629-08FE-448A-B4AC-E522366ABF57}" type="pres">
      <dgm:prSet presAssocID="{1AF4E007-954A-4C87-9ACD-4BC7911BFDE1}" presName="Name64" presStyleLbl="parChTrans1D2" presStyleIdx="2" presStyleCnt="3"/>
      <dgm:spPr/>
      <dgm:t>
        <a:bodyPr/>
        <a:lstStyle/>
        <a:p>
          <a:endParaRPr lang="en-US"/>
        </a:p>
      </dgm:t>
    </dgm:pt>
    <dgm:pt modelId="{EA6119F8-DDB7-4FB4-BA6F-EA8CAFAFF243}" type="pres">
      <dgm:prSet presAssocID="{4B3781EF-8C4D-4924-8A69-A2B9956A7A30}" presName="hierRoot2" presStyleCnt="0">
        <dgm:presLayoutVars>
          <dgm:hierBranch val="init"/>
        </dgm:presLayoutVars>
      </dgm:prSet>
      <dgm:spPr/>
    </dgm:pt>
    <dgm:pt modelId="{331D4CF2-49C6-47EB-AC5B-1F7EE12EE4FC}" type="pres">
      <dgm:prSet presAssocID="{4B3781EF-8C4D-4924-8A69-A2B9956A7A30}" presName="rootComposite" presStyleCnt="0"/>
      <dgm:spPr/>
    </dgm:pt>
    <dgm:pt modelId="{B40DF50A-6316-44B1-986D-B09795FCFDA8}" type="pres">
      <dgm:prSet presAssocID="{4B3781EF-8C4D-4924-8A69-A2B9956A7A30}" presName="rootText" presStyleLbl="node2" presStyleIdx="2" presStyleCnt="3">
        <dgm:presLayoutVars>
          <dgm:chPref val="3"/>
        </dgm:presLayoutVars>
      </dgm:prSet>
      <dgm:spPr/>
      <dgm:t>
        <a:bodyPr/>
        <a:lstStyle/>
        <a:p>
          <a:endParaRPr lang="en-US"/>
        </a:p>
      </dgm:t>
    </dgm:pt>
    <dgm:pt modelId="{AB36EE75-86D4-463C-BD5D-8E537249F103}" type="pres">
      <dgm:prSet presAssocID="{4B3781EF-8C4D-4924-8A69-A2B9956A7A30}" presName="rootConnector" presStyleLbl="node2" presStyleIdx="2" presStyleCnt="3"/>
      <dgm:spPr/>
      <dgm:t>
        <a:bodyPr/>
        <a:lstStyle/>
        <a:p>
          <a:endParaRPr lang="en-US"/>
        </a:p>
      </dgm:t>
    </dgm:pt>
    <dgm:pt modelId="{FC6FB6E1-2941-4F03-A167-BA835029A971}" type="pres">
      <dgm:prSet presAssocID="{4B3781EF-8C4D-4924-8A69-A2B9956A7A30}" presName="hierChild4" presStyleCnt="0"/>
      <dgm:spPr/>
    </dgm:pt>
    <dgm:pt modelId="{F08A6896-8E99-4F24-8820-3ED99AD74A6F}" type="pres">
      <dgm:prSet presAssocID="{56844375-92C4-4E50-A7EA-8532931271ED}" presName="Name64" presStyleLbl="parChTrans1D3" presStyleIdx="2" presStyleCnt="3"/>
      <dgm:spPr/>
      <dgm:t>
        <a:bodyPr/>
        <a:lstStyle/>
        <a:p>
          <a:endParaRPr lang="en-US"/>
        </a:p>
      </dgm:t>
    </dgm:pt>
    <dgm:pt modelId="{FF437ED7-8FFE-4A98-BDDA-0533EB836F01}" type="pres">
      <dgm:prSet presAssocID="{9FCF56F9-8025-4080-B0C1-15EBA2EBFD8D}" presName="hierRoot2" presStyleCnt="0">
        <dgm:presLayoutVars>
          <dgm:hierBranch val="init"/>
        </dgm:presLayoutVars>
      </dgm:prSet>
      <dgm:spPr/>
    </dgm:pt>
    <dgm:pt modelId="{6A12C436-A210-4FC6-B4CC-E2A336A1AEC0}" type="pres">
      <dgm:prSet presAssocID="{9FCF56F9-8025-4080-B0C1-15EBA2EBFD8D}" presName="rootComposite" presStyleCnt="0"/>
      <dgm:spPr/>
    </dgm:pt>
    <dgm:pt modelId="{A70AD72C-25F8-4125-A46E-7F4EC460F481}" type="pres">
      <dgm:prSet presAssocID="{9FCF56F9-8025-4080-B0C1-15EBA2EBFD8D}" presName="rootText" presStyleLbl="node3" presStyleIdx="2" presStyleCnt="3">
        <dgm:presLayoutVars>
          <dgm:chPref val="3"/>
        </dgm:presLayoutVars>
      </dgm:prSet>
      <dgm:spPr/>
      <dgm:t>
        <a:bodyPr/>
        <a:lstStyle/>
        <a:p>
          <a:endParaRPr lang="en-US"/>
        </a:p>
      </dgm:t>
    </dgm:pt>
    <dgm:pt modelId="{2A114AA2-ADDA-4AEF-9095-63EAC931CC5F}" type="pres">
      <dgm:prSet presAssocID="{9FCF56F9-8025-4080-B0C1-15EBA2EBFD8D}" presName="rootConnector" presStyleLbl="node3" presStyleIdx="2" presStyleCnt="3"/>
      <dgm:spPr/>
      <dgm:t>
        <a:bodyPr/>
        <a:lstStyle/>
        <a:p>
          <a:endParaRPr lang="en-US"/>
        </a:p>
      </dgm:t>
    </dgm:pt>
    <dgm:pt modelId="{2C90FD74-129B-4794-B3B4-4D4B7D7BBF53}" type="pres">
      <dgm:prSet presAssocID="{9FCF56F9-8025-4080-B0C1-15EBA2EBFD8D}" presName="hierChild4" presStyleCnt="0"/>
      <dgm:spPr/>
    </dgm:pt>
    <dgm:pt modelId="{2422CCCA-3DE7-0D45-86D7-7840543BC66E}" type="pres">
      <dgm:prSet presAssocID="{AAA89772-413A-D647-841A-9BD0E41E34CE}" presName="Name64" presStyleLbl="parChTrans1D4" presStyleIdx="6" presStyleCnt="9"/>
      <dgm:spPr/>
      <dgm:t>
        <a:bodyPr/>
        <a:lstStyle/>
        <a:p>
          <a:endParaRPr lang="en-US"/>
        </a:p>
      </dgm:t>
    </dgm:pt>
    <dgm:pt modelId="{D17DE8A0-C35B-FB44-8C49-8E0C8101DCEC}" type="pres">
      <dgm:prSet presAssocID="{ABBF31B2-41D9-D54B-A887-F4087F0BE746}" presName="hierRoot2" presStyleCnt="0">
        <dgm:presLayoutVars>
          <dgm:hierBranch val="init"/>
        </dgm:presLayoutVars>
      </dgm:prSet>
      <dgm:spPr/>
    </dgm:pt>
    <dgm:pt modelId="{870D698C-491F-4B49-8986-585380E7591C}" type="pres">
      <dgm:prSet presAssocID="{ABBF31B2-41D9-D54B-A887-F4087F0BE746}" presName="rootComposite" presStyleCnt="0"/>
      <dgm:spPr/>
    </dgm:pt>
    <dgm:pt modelId="{702900E8-58E5-3C4E-9B03-C7EFF08792BB}" type="pres">
      <dgm:prSet presAssocID="{ABBF31B2-41D9-D54B-A887-F4087F0BE746}" presName="rootText" presStyleLbl="node4" presStyleIdx="6" presStyleCnt="9">
        <dgm:presLayoutVars>
          <dgm:chPref val="3"/>
        </dgm:presLayoutVars>
      </dgm:prSet>
      <dgm:spPr/>
      <dgm:t>
        <a:bodyPr/>
        <a:lstStyle/>
        <a:p>
          <a:endParaRPr lang="en-US"/>
        </a:p>
      </dgm:t>
    </dgm:pt>
    <dgm:pt modelId="{1301F32E-2C94-8048-B7B9-B14406B8714D}" type="pres">
      <dgm:prSet presAssocID="{ABBF31B2-41D9-D54B-A887-F4087F0BE746}" presName="rootConnector" presStyleLbl="node4" presStyleIdx="6" presStyleCnt="9"/>
      <dgm:spPr/>
      <dgm:t>
        <a:bodyPr/>
        <a:lstStyle/>
        <a:p>
          <a:endParaRPr lang="en-US"/>
        </a:p>
      </dgm:t>
    </dgm:pt>
    <dgm:pt modelId="{F70228EE-D7DF-0349-9326-2988757B575A}" type="pres">
      <dgm:prSet presAssocID="{ABBF31B2-41D9-D54B-A887-F4087F0BE746}" presName="hierChild4" presStyleCnt="0"/>
      <dgm:spPr/>
    </dgm:pt>
    <dgm:pt modelId="{9FE4AB2C-3128-C64D-92E5-A42463E30715}" type="pres">
      <dgm:prSet presAssocID="{F445C026-3E44-B049-BE60-D70A5E882AEB}" presName="Name64" presStyleLbl="parChTrans1D4" presStyleIdx="7" presStyleCnt="9"/>
      <dgm:spPr/>
      <dgm:t>
        <a:bodyPr/>
        <a:lstStyle/>
        <a:p>
          <a:endParaRPr lang="en-US"/>
        </a:p>
      </dgm:t>
    </dgm:pt>
    <dgm:pt modelId="{F856EBB2-F886-E047-8454-4DF588C467DD}" type="pres">
      <dgm:prSet presAssocID="{FB8FB123-764F-2043-AD4E-309E40BA6901}" presName="hierRoot2" presStyleCnt="0">
        <dgm:presLayoutVars>
          <dgm:hierBranch val="init"/>
        </dgm:presLayoutVars>
      </dgm:prSet>
      <dgm:spPr/>
    </dgm:pt>
    <dgm:pt modelId="{FB138BAE-39CF-D542-9E1A-9988A4CDE34F}" type="pres">
      <dgm:prSet presAssocID="{FB8FB123-764F-2043-AD4E-309E40BA6901}" presName="rootComposite" presStyleCnt="0"/>
      <dgm:spPr/>
    </dgm:pt>
    <dgm:pt modelId="{779E5511-5938-0544-B696-8A9B37827EDE}" type="pres">
      <dgm:prSet presAssocID="{FB8FB123-764F-2043-AD4E-309E40BA6901}" presName="rootText" presStyleLbl="node4" presStyleIdx="7" presStyleCnt="9">
        <dgm:presLayoutVars>
          <dgm:chPref val="3"/>
        </dgm:presLayoutVars>
      </dgm:prSet>
      <dgm:spPr/>
      <dgm:t>
        <a:bodyPr/>
        <a:lstStyle/>
        <a:p>
          <a:endParaRPr lang="en-US"/>
        </a:p>
      </dgm:t>
    </dgm:pt>
    <dgm:pt modelId="{E89B50AF-3EF7-BC45-902A-F49E8988E667}" type="pres">
      <dgm:prSet presAssocID="{FB8FB123-764F-2043-AD4E-309E40BA6901}" presName="rootConnector" presStyleLbl="node4" presStyleIdx="7" presStyleCnt="9"/>
      <dgm:spPr/>
      <dgm:t>
        <a:bodyPr/>
        <a:lstStyle/>
        <a:p>
          <a:endParaRPr lang="en-US"/>
        </a:p>
      </dgm:t>
    </dgm:pt>
    <dgm:pt modelId="{091CE79C-B7AD-5247-A472-41A59E2C7D1D}" type="pres">
      <dgm:prSet presAssocID="{FB8FB123-764F-2043-AD4E-309E40BA6901}" presName="hierChild4" presStyleCnt="0"/>
      <dgm:spPr/>
    </dgm:pt>
    <dgm:pt modelId="{8B087E41-65EE-0B4A-8D82-75F00F109E28}" type="pres">
      <dgm:prSet presAssocID="{7673F0BF-A7EF-E844-B82A-0EC970472B8A}" presName="Name64" presStyleLbl="parChTrans1D4" presStyleIdx="8" presStyleCnt="9"/>
      <dgm:spPr/>
      <dgm:t>
        <a:bodyPr/>
        <a:lstStyle/>
        <a:p>
          <a:endParaRPr lang="en-US"/>
        </a:p>
      </dgm:t>
    </dgm:pt>
    <dgm:pt modelId="{0EE1BB00-653F-E34A-915A-6AB621C925E1}" type="pres">
      <dgm:prSet presAssocID="{1B7ECC0A-C35E-3642-A845-7C7F540BE15F}" presName="hierRoot2" presStyleCnt="0">
        <dgm:presLayoutVars>
          <dgm:hierBranch val="init"/>
        </dgm:presLayoutVars>
      </dgm:prSet>
      <dgm:spPr/>
    </dgm:pt>
    <dgm:pt modelId="{85DD5686-4613-B948-90A7-017943A1C960}" type="pres">
      <dgm:prSet presAssocID="{1B7ECC0A-C35E-3642-A845-7C7F540BE15F}" presName="rootComposite" presStyleCnt="0"/>
      <dgm:spPr/>
    </dgm:pt>
    <dgm:pt modelId="{D965320C-429E-CF4B-9E2E-B617CEABFBA1}" type="pres">
      <dgm:prSet presAssocID="{1B7ECC0A-C35E-3642-A845-7C7F540BE15F}" presName="rootText" presStyleLbl="node4" presStyleIdx="8" presStyleCnt="9">
        <dgm:presLayoutVars>
          <dgm:chPref val="3"/>
        </dgm:presLayoutVars>
      </dgm:prSet>
      <dgm:spPr/>
      <dgm:t>
        <a:bodyPr/>
        <a:lstStyle/>
        <a:p>
          <a:endParaRPr lang="en-US"/>
        </a:p>
      </dgm:t>
    </dgm:pt>
    <dgm:pt modelId="{42D9563B-85D5-2142-86E4-9DF2AD1B53E6}" type="pres">
      <dgm:prSet presAssocID="{1B7ECC0A-C35E-3642-A845-7C7F540BE15F}" presName="rootConnector" presStyleLbl="node4" presStyleIdx="8" presStyleCnt="9"/>
      <dgm:spPr/>
      <dgm:t>
        <a:bodyPr/>
        <a:lstStyle/>
        <a:p>
          <a:endParaRPr lang="en-US"/>
        </a:p>
      </dgm:t>
    </dgm:pt>
    <dgm:pt modelId="{4A45B354-E15A-BF40-8D4B-44A9A2385E63}" type="pres">
      <dgm:prSet presAssocID="{1B7ECC0A-C35E-3642-A845-7C7F540BE15F}" presName="hierChild4" presStyleCnt="0"/>
      <dgm:spPr/>
    </dgm:pt>
    <dgm:pt modelId="{0F56C568-8B70-DB4F-A5A0-71B5F6D5554B}" type="pres">
      <dgm:prSet presAssocID="{1B7ECC0A-C35E-3642-A845-7C7F540BE15F}" presName="hierChild5" presStyleCnt="0"/>
      <dgm:spPr/>
    </dgm:pt>
    <dgm:pt modelId="{F44A8F07-7CF9-AF49-9143-244AB20DBBC7}" type="pres">
      <dgm:prSet presAssocID="{FB8FB123-764F-2043-AD4E-309E40BA6901}" presName="hierChild5" presStyleCnt="0"/>
      <dgm:spPr/>
    </dgm:pt>
    <dgm:pt modelId="{EE468A02-FAE7-824C-980F-61249DA5325C}" type="pres">
      <dgm:prSet presAssocID="{ABBF31B2-41D9-D54B-A887-F4087F0BE746}" presName="hierChild5" presStyleCnt="0"/>
      <dgm:spPr/>
    </dgm:pt>
    <dgm:pt modelId="{3E6D963E-07C9-4CED-94C5-5021CEDAFC47}" type="pres">
      <dgm:prSet presAssocID="{9FCF56F9-8025-4080-B0C1-15EBA2EBFD8D}" presName="hierChild5" presStyleCnt="0"/>
      <dgm:spPr/>
    </dgm:pt>
    <dgm:pt modelId="{98633956-5D77-4DA0-B5FC-8A7041C3CD47}" type="pres">
      <dgm:prSet presAssocID="{4B3781EF-8C4D-4924-8A69-A2B9956A7A30}" presName="hierChild5" presStyleCnt="0"/>
      <dgm:spPr/>
    </dgm:pt>
    <dgm:pt modelId="{D4C0554F-0B31-499D-8824-F13F1EFB2A47}" type="pres">
      <dgm:prSet presAssocID="{201F644A-A593-437F-807C-C0FC8381117E}" presName="hierChild3" presStyleCnt="0"/>
      <dgm:spPr/>
    </dgm:pt>
  </dgm:ptLst>
  <dgm:cxnLst>
    <dgm:cxn modelId="{9495D7DF-6663-4A46-8358-0F7F3BC3D08C}" type="presOf" srcId="{ABBF31B2-41D9-D54B-A887-F4087F0BE746}" destId="{1301F32E-2C94-8048-B7B9-B14406B8714D}" srcOrd="1" destOrd="0" presId="urn:microsoft.com/office/officeart/2009/3/layout/HorizontalOrganizationChart"/>
    <dgm:cxn modelId="{E93B452A-7661-434B-A949-F3DAFFBB3174}" type="presOf" srcId="{D1EBC88E-6334-4D5E-B206-5D41D12DBC15}" destId="{07F95E5C-7F97-4479-8EFF-86D9489F7BEF}" srcOrd="0" destOrd="0" presId="urn:microsoft.com/office/officeart/2009/3/layout/HorizontalOrganizationChart"/>
    <dgm:cxn modelId="{A94396C8-3570-EF40-9E4D-419929D24968}" type="presOf" srcId="{4B3781EF-8C4D-4924-8A69-A2B9956A7A30}" destId="{B40DF50A-6316-44B1-986D-B09795FCFDA8}" srcOrd="0" destOrd="0" presId="urn:microsoft.com/office/officeart/2009/3/layout/HorizontalOrganizationChart"/>
    <dgm:cxn modelId="{7A17FA1F-7091-4643-B8A0-6EFEFE0325BB}" type="presOf" srcId="{A8696704-CB27-46E0-95DE-F18F5F58AD66}" destId="{95B2EFC1-DA88-4462-8165-E1E3CCA4D2FD}" srcOrd="0" destOrd="0" presId="urn:microsoft.com/office/officeart/2009/3/layout/HorizontalOrganizationChart"/>
    <dgm:cxn modelId="{098EC435-9F05-40DB-B54D-53951B3A2932}" srcId="{201F644A-A593-437F-807C-C0FC8381117E}" destId="{4B3781EF-8C4D-4924-8A69-A2B9956A7A30}" srcOrd="2" destOrd="0" parTransId="{1AF4E007-954A-4C87-9ACD-4BC7911BFDE1}" sibTransId="{5B17BAD1-5FD2-45FB-B071-CFF419D37BB0}"/>
    <dgm:cxn modelId="{8E691041-F026-E144-8DB2-58E3BB7A2860}" type="presOf" srcId="{1AF4E007-954A-4C87-9ACD-4BC7911BFDE1}" destId="{D1297629-08FE-448A-B4AC-E522366ABF57}" srcOrd="0" destOrd="0" presId="urn:microsoft.com/office/officeart/2009/3/layout/HorizontalOrganizationChart"/>
    <dgm:cxn modelId="{656453EA-37F3-0B49-AA06-5AC42C47C640}" type="presOf" srcId="{1E9FB8B9-A037-403A-A5B2-8D22EBEBFDD9}" destId="{8BD193DD-AFEC-429E-91D2-57349364D4E3}" srcOrd="1" destOrd="0" presId="urn:microsoft.com/office/officeart/2009/3/layout/HorizontalOrganizationChart"/>
    <dgm:cxn modelId="{15A8321A-6AAD-3542-9EFB-4DEB81A7D673}" type="presOf" srcId="{35471270-7C42-4135-AF02-548E4D4C628F}" destId="{ADF29B7C-867C-4CA2-8745-DC162F926DFA}" srcOrd="0" destOrd="0" presId="urn:microsoft.com/office/officeart/2009/3/layout/HorizontalOrganizationChart"/>
    <dgm:cxn modelId="{2C7B0DBC-8464-DE47-BE0C-56A77436CE6D}" type="presOf" srcId="{80F7C115-218D-4B46-A02E-F361311F8D24}" destId="{AF551E63-778E-4E55-A435-29BFCC0CCBE5}" srcOrd="1" destOrd="0" presId="urn:microsoft.com/office/officeart/2009/3/layout/HorizontalOrganizationChart"/>
    <dgm:cxn modelId="{44179A93-8906-8046-B24E-12383B1C2288}" type="presOf" srcId="{AAA89772-413A-D647-841A-9BD0E41E34CE}" destId="{2422CCCA-3DE7-0D45-86D7-7840543BC66E}" srcOrd="0" destOrd="0" presId="urn:microsoft.com/office/officeart/2009/3/layout/HorizontalOrganizationChart"/>
    <dgm:cxn modelId="{107C143C-8A9B-2B4B-9072-1B8BA88BD993}" type="presOf" srcId="{25165143-C366-4092-9A4C-A063B3B5C960}" destId="{B9D2B172-8497-48D9-BC11-918293C432CB}" srcOrd="0" destOrd="0" presId="urn:microsoft.com/office/officeart/2009/3/layout/HorizontalOrganizationChart"/>
    <dgm:cxn modelId="{93F29CCF-A1F2-FA40-BB1E-7E2B44BA0A5F}" type="presOf" srcId="{A410E870-8594-4B0C-802F-1A78D2156E31}" destId="{A901AFC7-5481-4088-8780-5E5F8A69B506}" srcOrd="0" destOrd="0" presId="urn:microsoft.com/office/officeart/2009/3/layout/HorizontalOrganizationChart"/>
    <dgm:cxn modelId="{72FD522F-F854-354C-AAB7-394AD84820D5}" type="presOf" srcId="{6967CA0E-73AE-4D98-91E9-6BE61768FF16}" destId="{866C532A-1D32-473A-B9F3-A1BA56105058}" srcOrd="1" destOrd="0" presId="urn:microsoft.com/office/officeart/2009/3/layout/HorizontalOrganizationChart"/>
    <dgm:cxn modelId="{33DA781B-6C58-0B4B-8B79-E5C669A9DDDF}" type="presOf" srcId="{2DCB8FB6-9CA9-4400-99A4-AABCDA015BF2}" destId="{EC2B4847-2B63-429B-B9EC-CE7711D81BC3}" srcOrd="0" destOrd="0" presId="urn:microsoft.com/office/officeart/2009/3/layout/HorizontalOrganizationChart"/>
    <dgm:cxn modelId="{54E1228E-3834-0C4D-8F98-D38E76886C51}" type="presOf" srcId="{B6C3FE7A-6978-446E-84D8-2956C2E1DFA3}" destId="{2E43FA09-0F05-4E34-A308-196CC190F0FF}" srcOrd="1" destOrd="0" presId="urn:microsoft.com/office/officeart/2009/3/layout/HorizontalOrganizationChart"/>
    <dgm:cxn modelId="{B78831D3-D362-4A89-9C3A-3004A65DB6C7}" srcId="{B6C3FE7A-6978-446E-84D8-2956C2E1DFA3}" destId="{6967CA0E-73AE-4D98-91E9-6BE61768FF16}" srcOrd="0" destOrd="0" parTransId="{879F88F4-0147-4845-8F6B-FECCE4C03382}" sibTransId="{5DF51C1A-6423-430E-842C-FDC18F857A16}"/>
    <dgm:cxn modelId="{28FA4B35-8C86-46C8-91BA-C8A9C53E54DA}" srcId="{1E9FB8B9-A037-403A-A5B2-8D22EBEBFDD9}" destId="{80F7C115-218D-4B46-A02E-F361311F8D24}" srcOrd="0" destOrd="0" parTransId="{24F9A187-FAB7-4116-963C-3D51E76CCF49}" sibTransId="{C4E75F9C-0CAC-4636-A690-D092F2B07318}"/>
    <dgm:cxn modelId="{64694CE7-C4E7-4A46-A6DF-43867D7C1A18}" type="presOf" srcId="{219F838E-CF4A-410B-BF66-80F9D0BC223C}" destId="{BBB74A4B-72BE-41E0-B4B6-9816DA04A19E}" srcOrd="0" destOrd="0" presId="urn:microsoft.com/office/officeart/2009/3/layout/HorizontalOrganizationChart"/>
    <dgm:cxn modelId="{0600946B-1C82-3841-B786-6FDE014A56E5}" type="presOf" srcId="{9AADEEEC-30D8-4663-9E74-8D077C1DF948}" destId="{A5A1037A-05EC-47B7-AA83-49E7BC79A510}" srcOrd="1" destOrd="0" presId="urn:microsoft.com/office/officeart/2009/3/layout/HorizontalOrganizationChart"/>
    <dgm:cxn modelId="{733C711B-B0FF-7443-AFBC-D0AF9D6680D3}" type="presOf" srcId="{FB8FB123-764F-2043-AD4E-309E40BA6901}" destId="{E89B50AF-3EF7-BC45-902A-F49E8988E667}" srcOrd="1" destOrd="0" presId="urn:microsoft.com/office/officeart/2009/3/layout/HorizontalOrganizationChart"/>
    <dgm:cxn modelId="{338E24C0-C7F5-9348-83AF-9ABE09C2553D}" type="presOf" srcId="{56844375-92C4-4E50-A7EA-8532931271ED}" destId="{F08A6896-8E99-4F24-8820-3ED99AD74A6F}" srcOrd="0" destOrd="0" presId="urn:microsoft.com/office/officeart/2009/3/layout/HorizontalOrganizationChart"/>
    <dgm:cxn modelId="{56993541-ECF2-6B42-BFD5-2DA18A1A2731}" type="presOf" srcId="{1059F1C7-2508-48D8-9B70-2BA63D2E97D9}" destId="{D396B668-1518-4D0C-BA6C-FFBFE2F578E9}" srcOrd="1" destOrd="0" presId="urn:microsoft.com/office/officeart/2009/3/layout/HorizontalOrganizationChart"/>
    <dgm:cxn modelId="{D3EFCF69-D693-AD41-87D4-75718C9D6ED7}" type="presOf" srcId="{4B3781EF-8C4D-4924-8A69-A2B9956A7A30}" destId="{AB36EE75-86D4-463C-BD5D-8E537249F103}" srcOrd="1" destOrd="0" presId="urn:microsoft.com/office/officeart/2009/3/layout/HorizontalOrganizationChart"/>
    <dgm:cxn modelId="{C14ACB80-CFCA-44DE-B8CE-B3C4BB007AAC}" srcId="{201F644A-A593-437F-807C-C0FC8381117E}" destId="{B6C3FE7A-6978-446E-84D8-2956C2E1DFA3}" srcOrd="0" destOrd="0" parTransId="{2DCB8FB6-9CA9-4400-99A4-AABCDA015BF2}" sibTransId="{6049332A-D335-4674-A5C5-010691328E57}"/>
    <dgm:cxn modelId="{346850AE-3571-EF49-A897-6E988D664CAF}" type="presOf" srcId="{24F9A187-FAB7-4116-963C-3D51E76CCF49}" destId="{4B7D8460-AD85-4F85-9797-19C332F81FC2}" srcOrd="0" destOrd="0" presId="urn:microsoft.com/office/officeart/2009/3/layout/HorizontalOrganizationChart"/>
    <dgm:cxn modelId="{0287C760-DA7D-4744-80F3-0E37FC7492F2}" srcId="{79281554-9A41-4A01-9989-E0E1BC7BF2CA}" destId="{9AADEEEC-30D8-4663-9E74-8D077C1DF948}" srcOrd="0" destOrd="0" parTransId="{35471270-7C42-4135-AF02-548E4D4C628F}" sibTransId="{0A269F33-33D0-4FDE-A711-CCC1948DFEC1}"/>
    <dgm:cxn modelId="{EA111BAF-7DF8-454C-AFF5-F564A6E23C6B}" type="presOf" srcId="{7673F0BF-A7EF-E844-B82A-0EC970472B8A}" destId="{8B087E41-65EE-0B4A-8D82-75F00F109E28}" srcOrd="0" destOrd="0" presId="urn:microsoft.com/office/officeart/2009/3/layout/HorizontalOrganizationChart"/>
    <dgm:cxn modelId="{767ECDBC-F7D8-4DAC-A5A9-06685BFE0291}" srcId="{201F644A-A593-437F-807C-C0FC8381117E}" destId="{1059F1C7-2508-48D8-9B70-2BA63D2E97D9}" srcOrd="1" destOrd="0" parTransId="{DAF876E6-F852-4E5C-BCCB-4F6BDA626608}" sibTransId="{8ED4A409-98F0-42D7-8BA9-B882C1D4D31E}"/>
    <dgm:cxn modelId="{19A33CB1-D671-694D-B0E4-83892C3C4A79}" type="presOf" srcId="{DD8DF398-2960-4EA4-AE6F-84FEECA7E473}" destId="{0F9C78C1-F38D-4011-A0A0-D1933E61AD63}" srcOrd="0" destOrd="0" presId="urn:microsoft.com/office/officeart/2009/3/layout/HorizontalOrganizationChart"/>
    <dgm:cxn modelId="{CEEC1655-68BE-8C47-904B-F56F47FD6E55}" type="presOf" srcId="{ABBF31B2-41D9-D54B-A887-F4087F0BE746}" destId="{702900E8-58E5-3C4E-9B03-C7EFF08792BB}" srcOrd="0" destOrd="0" presId="urn:microsoft.com/office/officeart/2009/3/layout/HorizontalOrganizationChart"/>
    <dgm:cxn modelId="{277B1774-0F07-4136-A481-88FE54889F10}" srcId="{80F7C115-218D-4B46-A02E-F361311F8D24}" destId="{A8696704-CB27-46E0-95DE-F18F5F58AD66}" srcOrd="0" destOrd="0" parTransId="{C7107401-B56A-4ECF-985C-0708C13E5E82}" sibTransId="{ECD544DF-5934-48F8-A939-B86526D796F3}"/>
    <dgm:cxn modelId="{D4374FD4-AFB0-564C-A74B-41FCEFA8CCFF}" type="presOf" srcId="{9FCF56F9-8025-4080-B0C1-15EBA2EBFD8D}" destId="{A70AD72C-25F8-4125-A46E-7F4EC460F481}" srcOrd="0" destOrd="0" presId="urn:microsoft.com/office/officeart/2009/3/layout/HorizontalOrganizationChart"/>
    <dgm:cxn modelId="{D2C5ED61-16F4-B343-BE7C-577EC415CE5C}" type="presOf" srcId="{DAF876E6-F852-4E5C-BCCB-4F6BDA626608}" destId="{8AF5DB96-D449-4DF4-A8A5-9EA64493E392}" srcOrd="0" destOrd="0" presId="urn:microsoft.com/office/officeart/2009/3/layout/HorizontalOrganizationChart"/>
    <dgm:cxn modelId="{994CF082-678B-4195-B101-C4BF686FE145}" srcId="{4B3781EF-8C4D-4924-8A69-A2B9956A7A30}" destId="{9FCF56F9-8025-4080-B0C1-15EBA2EBFD8D}" srcOrd="0" destOrd="0" parTransId="{56844375-92C4-4E50-A7EA-8532931271ED}" sibTransId="{EABF95FC-0FAC-4616-827F-95DB9BA59112}"/>
    <dgm:cxn modelId="{1C522FCA-27CA-F74F-94DC-D95617810D14}" type="presOf" srcId="{1E9FB8B9-A037-403A-A5B2-8D22EBEBFDD9}" destId="{045E9B94-06C6-4C4D-820E-F02A3B11579A}" srcOrd="0" destOrd="0" presId="urn:microsoft.com/office/officeart/2009/3/layout/HorizontalOrganizationChart"/>
    <dgm:cxn modelId="{589DEB9A-ED68-8641-9E13-901E050171DB}" type="presOf" srcId="{A8696704-CB27-46E0-95DE-F18F5F58AD66}" destId="{0B37BD61-CEB3-49A1-938A-988A11D541C2}" srcOrd="1" destOrd="0" presId="urn:microsoft.com/office/officeart/2009/3/layout/HorizontalOrganizationChart"/>
    <dgm:cxn modelId="{B545000B-DF1A-4670-9A70-ACAA29322675}" srcId="{3B105203-01AE-4792-AD87-316B2075A4E5}" destId="{1E9FB8B9-A037-403A-A5B2-8D22EBEBFDD9}" srcOrd="0" destOrd="0" parTransId="{D1EBC88E-6334-4D5E-B206-5D41D12DBC15}" sibTransId="{76DC8399-9B55-4B35-8243-A69016CE50AE}"/>
    <dgm:cxn modelId="{3A3D3BFE-C3A3-AA4B-935A-BE3AB5FA625C}" type="presOf" srcId="{1B7ECC0A-C35E-3642-A845-7C7F540BE15F}" destId="{D965320C-429E-CF4B-9E2E-B617CEABFBA1}" srcOrd="0" destOrd="0" presId="urn:microsoft.com/office/officeart/2009/3/layout/HorizontalOrganizationChart"/>
    <dgm:cxn modelId="{1E3CC6A2-5B69-B746-91A8-083EEAFE9D61}" type="presOf" srcId="{B6C3FE7A-6978-446E-84D8-2956C2E1DFA3}" destId="{028E03FF-CE11-4539-99BC-281E9030AD32}" srcOrd="0" destOrd="0" presId="urn:microsoft.com/office/officeart/2009/3/layout/HorizontalOrganizationChart"/>
    <dgm:cxn modelId="{C15690CE-B6E0-4FCF-9F5E-977B1E131D4C}" srcId="{6967CA0E-73AE-4D98-91E9-6BE61768FF16}" destId="{79281554-9A41-4A01-9989-E0E1BC7BF2CA}" srcOrd="0" destOrd="0" parTransId="{A410E870-8594-4B0C-802F-1A78D2156E31}" sibTransId="{A3B7B7A0-9D99-4C4C-A829-76A6E4499054}"/>
    <dgm:cxn modelId="{717524A2-9B22-1548-B4FE-D2F73368DC39}" type="presOf" srcId="{C7107401-B56A-4ECF-985C-0708C13E5E82}" destId="{40BC68FB-7826-4C79-8164-7F957CE54AB4}" srcOrd="0" destOrd="0" presId="urn:microsoft.com/office/officeart/2009/3/layout/HorizontalOrganizationChart"/>
    <dgm:cxn modelId="{6EBB06B0-F90F-C74F-AF28-C804F50426B2}" type="presOf" srcId="{9FCF56F9-8025-4080-B0C1-15EBA2EBFD8D}" destId="{2A114AA2-ADDA-4AEF-9095-63EAC931CC5F}" srcOrd="1" destOrd="0" presId="urn:microsoft.com/office/officeart/2009/3/layout/HorizontalOrganizationChart"/>
    <dgm:cxn modelId="{9A27E23E-19CC-6245-9319-E85C46EBCA9E}" type="presOf" srcId="{201F644A-A593-437F-807C-C0FC8381117E}" destId="{9C2D3D7C-BFA3-4612-9EB6-B86B71F19FE5}" srcOrd="0" destOrd="0" presId="urn:microsoft.com/office/officeart/2009/3/layout/HorizontalOrganizationChart"/>
    <dgm:cxn modelId="{CF714359-806A-EE42-9BB1-1BFA3105EADE}" type="presOf" srcId="{1B7ECC0A-C35E-3642-A845-7C7F540BE15F}" destId="{42D9563B-85D5-2142-86E4-9DF2AD1B53E6}" srcOrd="1" destOrd="0" presId="urn:microsoft.com/office/officeart/2009/3/layout/HorizontalOrganizationChart"/>
    <dgm:cxn modelId="{8958EA64-4869-404A-B677-76B1EC013181}" type="presOf" srcId="{3B105203-01AE-4792-AD87-316B2075A4E5}" destId="{816A9944-E1E6-4D1B-A4BB-6A55184407C8}" srcOrd="0" destOrd="0" presId="urn:microsoft.com/office/officeart/2009/3/layout/HorizontalOrganizationChart"/>
    <dgm:cxn modelId="{7DE9F8FD-83BE-224C-977F-E2DAD2A85BBB}" srcId="{9FCF56F9-8025-4080-B0C1-15EBA2EBFD8D}" destId="{ABBF31B2-41D9-D54B-A887-F4087F0BE746}" srcOrd="0" destOrd="0" parTransId="{AAA89772-413A-D647-841A-9BD0E41E34CE}" sibTransId="{8E054DE2-AA26-9446-806C-1F2B8BA8ED9A}"/>
    <dgm:cxn modelId="{2FB0E29B-E74E-F94F-9151-C0EA93E8BB2A}" type="presOf" srcId="{80F7C115-218D-4B46-A02E-F361311F8D24}" destId="{D3D2C004-A835-42D5-AC22-CD4CFC1F1CF1}" srcOrd="0" destOrd="0" presId="urn:microsoft.com/office/officeart/2009/3/layout/HorizontalOrganizationChart"/>
    <dgm:cxn modelId="{99648EF8-1179-4E59-A3A2-8F0A26FE496E}" srcId="{1059F1C7-2508-48D8-9B70-2BA63D2E97D9}" destId="{3B105203-01AE-4792-AD87-316B2075A4E5}" srcOrd="0" destOrd="0" parTransId="{DD8DF398-2960-4EA4-AE6F-84FEECA7E473}" sibTransId="{6A9FEDA6-3A72-47B0-AD53-FCF848094A87}"/>
    <dgm:cxn modelId="{1992F14F-F60D-984E-9407-7EB7F0CDCAEA}" type="presOf" srcId="{79281554-9A41-4A01-9989-E0E1BC7BF2CA}" destId="{559482DD-E100-4666-AFB1-7597EB2F11E5}" srcOrd="0" destOrd="0" presId="urn:microsoft.com/office/officeart/2009/3/layout/HorizontalOrganizationChart"/>
    <dgm:cxn modelId="{21B379A6-72FD-A64C-9E2C-1391B8E79B4E}" srcId="{ABBF31B2-41D9-D54B-A887-F4087F0BE746}" destId="{FB8FB123-764F-2043-AD4E-309E40BA6901}" srcOrd="0" destOrd="0" parTransId="{F445C026-3E44-B049-BE60-D70A5E882AEB}" sibTransId="{A454DAB4-AB33-6042-BA79-3D4418063B78}"/>
    <dgm:cxn modelId="{5AA8F1E5-E598-F648-986E-A24414C1CDA4}" type="presOf" srcId="{6967CA0E-73AE-4D98-91E9-6BE61768FF16}" destId="{983397DD-A816-402D-89A7-99D5B8AD5FF6}" srcOrd="0" destOrd="0" presId="urn:microsoft.com/office/officeart/2009/3/layout/HorizontalOrganizationChart"/>
    <dgm:cxn modelId="{55C4668B-65B1-1A4E-992A-DD046930685B}" type="presOf" srcId="{879F88F4-0147-4845-8F6B-FECCE4C03382}" destId="{489F9097-666C-46A2-A094-A130532A75ED}" srcOrd="0" destOrd="0" presId="urn:microsoft.com/office/officeart/2009/3/layout/HorizontalOrganizationChart"/>
    <dgm:cxn modelId="{ABABA7DA-070B-974A-A199-0B8759BB5F17}" type="presOf" srcId="{F445C026-3E44-B049-BE60-D70A5E882AEB}" destId="{9FE4AB2C-3128-C64D-92E5-A42463E30715}" srcOrd="0" destOrd="0" presId="urn:microsoft.com/office/officeart/2009/3/layout/HorizontalOrganizationChart"/>
    <dgm:cxn modelId="{B17F8DB6-52DE-40B2-B68A-F4C23D180369}" srcId="{D28FE4D9-4D2A-4A45-B99E-2828A440BEB3}" destId="{201F644A-A593-437F-807C-C0FC8381117E}" srcOrd="0" destOrd="0" parTransId="{9FE8DA9E-DE15-43BF-A257-6C9C8378F112}" sibTransId="{07D796D2-5A55-43F8-A284-14D58AAB1483}"/>
    <dgm:cxn modelId="{F9D67F0C-D9C7-0449-921E-81A83AA96450}" type="presOf" srcId="{79281554-9A41-4A01-9989-E0E1BC7BF2CA}" destId="{DC500066-4D42-4B29-8376-B5DF4DF8A669}" srcOrd="1" destOrd="0" presId="urn:microsoft.com/office/officeart/2009/3/layout/HorizontalOrganizationChart"/>
    <dgm:cxn modelId="{D3E0A8D6-CF38-1740-A6EE-52184FB9071E}" type="presOf" srcId="{D28FE4D9-4D2A-4A45-B99E-2828A440BEB3}" destId="{236B6F5A-90C2-46D1-89C5-6C13B7E29BA5}" srcOrd="0" destOrd="0" presId="urn:microsoft.com/office/officeart/2009/3/layout/HorizontalOrganizationChart"/>
    <dgm:cxn modelId="{81B9A395-0733-4E50-A09C-7F6E82A90C97}" srcId="{9AADEEEC-30D8-4663-9E74-8D077C1DF948}" destId="{25165143-C366-4092-9A4C-A063B3B5C960}" srcOrd="0" destOrd="0" parTransId="{219F838E-CF4A-410B-BF66-80F9D0BC223C}" sibTransId="{EEE2BBEF-49A8-461B-9073-2B79CA0A4A19}"/>
    <dgm:cxn modelId="{8D8ECAEB-2037-034C-82BB-BD7824CEC375}" type="presOf" srcId="{3B105203-01AE-4792-AD87-316B2075A4E5}" destId="{AE859D26-DED6-421E-B2C0-74E3CE6C9181}" srcOrd="1" destOrd="0" presId="urn:microsoft.com/office/officeart/2009/3/layout/HorizontalOrganizationChart"/>
    <dgm:cxn modelId="{B1CDAE0F-48AB-1B4B-A76C-1D2621114D30}" type="presOf" srcId="{9AADEEEC-30D8-4663-9E74-8D077C1DF948}" destId="{3DD48502-4778-4E8F-B049-34557AF0FD00}" srcOrd="0" destOrd="0" presId="urn:microsoft.com/office/officeart/2009/3/layout/HorizontalOrganizationChart"/>
    <dgm:cxn modelId="{91B03D48-B4E8-3346-B07D-85EC73857A0C}" type="presOf" srcId="{1059F1C7-2508-48D8-9B70-2BA63D2E97D9}" destId="{B96480DF-1B11-4706-ACAA-0ED84C85D0B5}" srcOrd="0" destOrd="0" presId="urn:microsoft.com/office/officeart/2009/3/layout/HorizontalOrganizationChart"/>
    <dgm:cxn modelId="{8B8DAF43-62FE-D94D-88E6-C158E9C6ECB2}" srcId="{FB8FB123-764F-2043-AD4E-309E40BA6901}" destId="{1B7ECC0A-C35E-3642-A845-7C7F540BE15F}" srcOrd="0" destOrd="0" parTransId="{7673F0BF-A7EF-E844-B82A-0EC970472B8A}" sibTransId="{3F7BA734-D0DC-1542-AA69-89B4C3F9C548}"/>
    <dgm:cxn modelId="{FB926BC2-9805-5745-B3EB-52EC3AAB0DC5}" type="presOf" srcId="{25165143-C366-4092-9A4C-A063B3B5C960}" destId="{2A8090BB-B413-4012-972B-35AC3CDDC751}" srcOrd="1" destOrd="0" presId="urn:microsoft.com/office/officeart/2009/3/layout/HorizontalOrganizationChart"/>
    <dgm:cxn modelId="{DEFDBCB4-3838-4740-A4AF-A002818EF062}" type="presOf" srcId="{201F644A-A593-437F-807C-C0FC8381117E}" destId="{D63FF80D-9DA3-442C-ADAE-4A2C23CA9A3B}" srcOrd="1" destOrd="0" presId="urn:microsoft.com/office/officeart/2009/3/layout/HorizontalOrganizationChart"/>
    <dgm:cxn modelId="{0F7E2A28-4557-5A44-B6D5-58B99309705E}" type="presOf" srcId="{FB8FB123-764F-2043-AD4E-309E40BA6901}" destId="{779E5511-5938-0544-B696-8A9B37827EDE}" srcOrd="0" destOrd="0" presId="urn:microsoft.com/office/officeart/2009/3/layout/HorizontalOrganizationChart"/>
    <dgm:cxn modelId="{991B0231-9C80-9B4B-9E3A-2F0D7A3A5432}" type="presParOf" srcId="{236B6F5A-90C2-46D1-89C5-6C13B7E29BA5}" destId="{548C00B5-C651-4A4D-B121-ED18AC9B2EBC}" srcOrd="0" destOrd="0" presId="urn:microsoft.com/office/officeart/2009/3/layout/HorizontalOrganizationChart"/>
    <dgm:cxn modelId="{F82B25C5-68CE-F043-AA20-4E9B23C1CFDF}" type="presParOf" srcId="{548C00B5-C651-4A4D-B121-ED18AC9B2EBC}" destId="{D6CC4F41-0992-4A1A-8D5A-27E3D9315899}" srcOrd="0" destOrd="0" presId="urn:microsoft.com/office/officeart/2009/3/layout/HorizontalOrganizationChart"/>
    <dgm:cxn modelId="{9557B37C-D799-3E48-80EA-25884FFD82EE}" type="presParOf" srcId="{D6CC4F41-0992-4A1A-8D5A-27E3D9315899}" destId="{9C2D3D7C-BFA3-4612-9EB6-B86B71F19FE5}" srcOrd="0" destOrd="0" presId="urn:microsoft.com/office/officeart/2009/3/layout/HorizontalOrganizationChart"/>
    <dgm:cxn modelId="{A96C2D30-FAAB-F146-939E-0AFDF4827AD4}" type="presParOf" srcId="{D6CC4F41-0992-4A1A-8D5A-27E3D9315899}" destId="{D63FF80D-9DA3-442C-ADAE-4A2C23CA9A3B}" srcOrd="1" destOrd="0" presId="urn:microsoft.com/office/officeart/2009/3/layout/HorizontalOrganizationChart"/>
    <dgm:cxn modelId="{79867B68-7DC6-B74F-A0E1-898F4EDB37D2}" type="presParOf" srcId="{548C00B5-C651-4A4D-B121-ED18AC9B2EBC}" destId="{61B78DB8-32B1-490F-B93B-5CA73E7BD87B}" srcOrd="1" destOrd="0" presId="urn:microsoft.com/office/officeart/2009/3/layout/HorizontalOrganizationChart"/>
    <dgm:cxn modelId="{5BB942CF-6B2B-7A41-AF19-71A780D0060D}" type="presParOf" srcId="{61B78DB8-32B1-490F-B93B-5CA73E7BD87B}" destId="{EC2B4847-2B63-429B-B9EC-CE7711D81BC3}" srcOrd="0" destOrd="0" presId="urn:microsoft.com/office/officeart/2009/3/layout/HorizontalOrganizationChart"/>
    <dgm:cxn modelId="{2C5AFF0F-5F43-DE42-9554-97E07259D58C}" type="presParOf" srcId="{61B78DB8-32B1-490F-B93B-5CA73E7BD87B}" destId="{72817295-D652-4710-8CE0-5FA94813DDF0}" srcOrd="1" destOrd="0" presId="urn:microsoft.com/office/officeart/2009/3/layout/HorizontalOrganizationChart"/>
    <dgm:cxn modelId="{6E6FCDCA-B40D-0A4C-A898-1A40FDEC8682}" type="presParOf" srcId="{72817295-D652-4710-8CE0-5FA94813DDF0}" destId="{7C44D1AC-DD4F-4FD3-BAA3-789E39B5EEA9}" srcOrd="0" destOrd="0" presId="urn:microsoft.com/office/officeart/2009/3/layout/HorizontalOrganizationChart"/>
    <dgm:cxn modelId="{DE1E7487-9832-8A41-ACE0-26D67DF7C317}" type="presParOf" srcId="{7C44D1AC-DD4F-4FD3-BAA3-789E39B5EEA9}" destId="{028E03FF-CE11-4539-99BC-281E9030AD32}" srcOrd="0" destOrd="0" presId="urn:microsoft.com/office/officeart/2009/3/layout/HorizontalOrganizationChart"/>
    <dgm:cxn modelId="{4B0C5774-AECA-3046-9E05-2286E3070685}" type="presParOf" srcId="{7C44D1AC-DD4F-4FD3-BAA3-789E39B5EEA9}" destId="{2E43FA09-0F05-4E34-A308-196CC190F0FF}" srcOrd="1" destOrd="0" presId="urn:microsoft.com/office/officeart/2009/3/layout/HorizontalOrganizationChart"/>
    <dgm:cxn modelId="{AB94AA61-CA6C-5E4F-89D7-EA510291D444}" type="presParOf" srcId="{72817295-D652-4710-8CE0-5FA94813DDF0}" destId="{13382B45-EE8D-41F5-818E-61826413B9B2}" srcOrd="1" destOrd="0" presId="urn:microsoft.com/office/officeart/2009/3/layout/HorizontalOrganizationChart"/>
    <dgm:cxn modelId="{8F64C6E0-7042-894E-8544-9D84953FBEFF}" type="presParOf" srcId="{13382B45-EE8D-41F5-818E-61826413B9B2}" destId="{489F9097-666C-46A2-A094-A130532A75ED}" srcOrd="0" destOrd="0" presId="urn:microsoft.com/office/officeart/2009/3/layout/HorizontalOrganizationChart"/>
    <dgm:cxn modelId="{8BDAE775-F437-3444-87AD-64FD77547CCF}" type="presParOf" srcId="{13382B45-EE8D-41F5-818E-61826413B9B2}" destId="{1FC7F312-D69E-466A-9982-14FC878FF5D9}" srcOrd="1" destOrd="0" presId="urn:microsoft.com/office/officeart/2009/3/layout/HorizontalOrganizationChart"/>
    <dgm:cxn modelId="{8CE6201F-5FD4-A545-A17D-DD8B051D3579}" type="presParOf" srcId="{1FC7F312-D69E-466A-9982-14FC878FF5D9}" destId="{80B353CE-9143-474C-A707-36787168349B}" srcOrd="0" destOrd="0" presId="urn:microsoft.com/office/officeart/2009/3/layout/HorizontalOrganizationChart"/>
    <dgm:cxn modelId="{8CE2300C-83BC-0B4D-9824-F542DB72E3F6}" type="presParOf" srcId="{80B353CE-9143-474C-A707-36787168349B}" destId="{983397DD-A816-402D-89A7-99D5B8AD5FF6}" srcOrd="0" destOrd="0" presId="urn:microsoft.com/office/officeart/2009/3/layout/HorizontalOrganizationChart"/>
    <dgm:cxn modelId="{BF68397B-1DD9-9545-A22A-3C2402F93E7D}" type="presParOf" srcId="{80B353CE-9143-474C-A707-36787168349B}" destId="{866C532A-1D32-473A-B9F3-A1BA56105058}" srcOrd="1" destOrd="0" presId="urn:microsoft.com/office/officeart/2009/3/layout/HorizontalOrganizationChart"/>
    <dgm:cxn modelId="{DA13A211-7C64-E145-AB29-4A2CD12B4BFC}" type="presParOf" srcId="{1FC7F312-D69E-466A-9982-14FC878FF5D9}" destId="{066AD980-078F-46EC-9D7E-52BA8B13941A}" srcOrd="1" destOrd="0" presId="urn:microsoft.com/office/officeart/2009/3/layout/HorizontalOrganizationChart"/>
    <dgm:cxn modelId="{F06AF822-B2C9-1346-9043-604C00A7AD2A}" type="presParOf" srcId="{066AD980-078F-46EC-9D7E-52BA8B13941A}" destId="{A901AFC7-5481-4088-8780-5E5F8A69B506}" srcOrd="0" destOrd="0" presId="urn:microsoft.com/office/officeart/2009/3/layout/HorizontalOrganizationChart"/>
    <dgm:cxn modelId="{9E273B57-C967-AB4C-88DC-6D6661C1039E}" type="presParOf" srcId="{066AD980-078F-46EC-9D7E-52BA8B13941A}" destId="{84BC67C8-0352-476C-B83D-39F000977702}" srcOrd="1" destOrd="0" presId="urn:microsoft.com/office/officeart/2009/3/layout/HorizontalOrganizationChart"/>
    <dgm:cxn modelId="{79E438D4-FCD0-4E4F-B1FD-6119A4420BAF}" type="presParOf" srcId="{84BC67C8-0352-476C-B83D-39F000977702}" destId="{F0D9DEC7-CA02-44AB-A979-5CA29D8BE8EC}" srcOrd="0" destOrd="0" presId="urn:microsoft.com/office/officeart/2009/3/layout/HorizontalOrganizationChart"/>
    <dgm:cxn modelId="{C35CF0E7-7328-0548-AD52-BF432C629ED0}" type="presParOf" srcId="{F0D9DEC7-CA02-44AB-A979-5CA29D8BE8EC}" destId="{559482DD-E100-4666-AFB1-7597EB2F11E5}" srcOrd="0" destOrd="0" presId="urn:microsoft.com/office/officeart/2009/3/layout/HorizontalOrganizationChart"/>
    <dgm:cxn modelId="{E42AC9A5-9C06-2E48-AF36-C8A2923CF87E}" type="presParOf" srcId="{F0D9DEC7-CA02-44AB-A979-5CA29D8BE8EC}" destId="{DC500066-4D42-4B29-8376-B5DF4DF8A669}" srcOrd="1" destOrd="0" presId="urn:microsoft.com/office/officeart/2009/3/layout/HorizontalOrganizationChart"/>
    <dgm:cxn modelId="{EDA345CC-62B8-0E4D-95C0-B71D8B467CCE}" type="presParOf" srcId="{84BC67C8-0352-476C-B83D-39F000977702}" destId="{D578176D-E33C-4E97-8885-F271915BC152}" srcOrd="1" destOrd="0" presId="urn:microsoft.com/office/officeart/2009/3/layout/HorizontalOrganizationChart"/>
    <dgm:cxn modelId="{A1FC64F4-7C10-BC4D-89CC-E8E3C09FF5BB}" type="presParOf" srcId="{D578176D-E33C-4E97-8885-F271915BC152}" destId="{ADF29B7C-867C-4CA2-8745-DC162F926DFA}" srcOrd="0" destOrd="0" presId="urn:microsoft.com/office/officeart/2009/3/layout/HorizontalOrganizationChart"/>
    <dgm:cxn modelId="{18ED6E1A-3A98-CD41-989B-00334E125686}" type="presParOf" srcId="{D578176D-E33C-4E97-8885-F271915BC152}" destId="{A17FAC72-340F-4B8E-9C1D-C4E8D884E3A6}" srcOrd="1" destOrd="0" presId="urn:microsoft.com/office/officeart/2009/3/layout/HorizontalOrganizationChart"/>
    <dgm:cxn modelId="{FDFD4EA6-917F-6641-AB12-9929E95F831D}" type="presParOf" srcId="{A17FAC72-340F-4B8E-9C1D-C4E8D884E3A6}" destId="{1869CA21-E08F-4B4D-9357-0449C0068CC4}" srcOrd="0" destOrd="0" presId="urn:microsoft.com/office/officeart/2009/3/layout/HorizontalOrganizationChart"/>
    <dgm:cxn modelId="{25CFA3D7-E187-354D-BAD3-A2F137D59184}" type="presParOf" srcId="{1869CA21-E08F-4B4D-9357-0449C0068CC4}" destId="{3DD48502-4778-4E8F-B049-34557AF0FD00}" srcOrd="0" destOrd="0" presId="urn:microsoft.com/office/officeart/2009/3/layout/HorizontalOrganizationChart"/>
    <dgm:cxn modelId="{BB929126-C754-2644-8F25-DAEFEB546921}" type="presParOf" srcId="{1869CA21-E08F-4B4D-9357-0449C0068CC4}" destId="{A5A1037A-05EC-47B7-AA83-49E7BC79A510}" srcOrd="1" destOrd="0" presId="urn:microsoft.com/office/officeart/2009/3/layout/HorizontalOrganizationChart"/>
    <dgm:cxn modelId="{72F35312-BD39-E744-B19B-8B0A1C1631D7}" type="presParOf" srcId="{A17FAC72-340F-4B8E-9C1D-C4E8D884E3A6}" destId="{7F9575DA-423A-496B-8092-0E225CE5E005}" srcOrd="1" destOrd="0" presId="urn:microsoft.com/office/officeart/2009/3/layout/HorizontalOrganizationChart"/>
    <dgm:cxn modelId="{A9F1FCDB-C4AE-FF47-A73B-88856C6C4843}" type="presParOf" srcId="{7F9575DA-423A-496B-8092-0E225CE5E005}" destId="{BBB74A4B-72BE-41E0-B4B6-9816DA04A19E}" srcOrd="0" destOrd="0" presId="urn:microsoft.com/office/officeart/2009/3/layout/HorizontalOrganizationChart"/>
    <dgm:cxn modelId="{B8C8D54D-6D0C-5347-8EE4-824FB66E50FD}" type="presParOf" srcId="{7F9575DA-423A-496B-8092-0E225CE5E005}" destId="{81A8EA68-1F5F-4A5E-80AE-F09E2CD3B040}" srcOrd="1" destOrd="0" presId="urn:microsoft.com/office/officeart/2009/3/layout/HorizontalOrganizationChart"/>
    <dgm:cxn modelId="{0C8BE69D-3E96-6F42-870B-BFACABFD1393}" type="presParOf" srcId="{81A8EA68-1F5F-4A5E-80AE-F09E2CD3B040}" destId="{6497B253-5E0E-49FD-98AC-667422F79165}" srcOrd="0" destOrd="0" presId="urn:microsoft.com/office/officeart/2009/3/layout/HorizontalOrganizationChart"/>
    <dgm:cxn modelId="{BE1E29AE-AD03-C245-9D4C-CF92C2847463}" type="presParOf" srcId="{6497B253-5E0E-49FD-98AC-667422F79165}" destId="{B9D2B172-8497-48D9-BC11-918293C432CB}" srcOrd="0" destOrd="0" presId="urn:microsoft.com/office/officeart/2009/3/layout/HorizontalOrganizationChart"/>
    <dgm:cxn modelId="{E54CA3C3-2809-5544-95CD-2F76A75B76CC}" type="presParOf" srcId="{6497B253-5E0E-49FD-98AC-667422F79165}" destId="{2A8090BB-B413-4012-972B-35AC3CDDC751}" srcOrd="1" destOrd="0" presId="urn:microsoft.com/office/officeart/2009/3/layout/HorizontalOrganizationChart"/>
    <dgm:cxn modelId="{D2EA97E2-6E89-D141-BBDF-33E5D8B70133}" type="presParOf" srcId="{81A8EA68-1F5F-4A5E-80AE-F09E2CD3B040}" destId="{C724AF93-CBF0-4019-9482-F4CF873F9419}" srcOrd="1" destOrd="0" presId="urn:microsoft.com/office/officeart/2009/3/layout/HorizontalOrganizationChart"/>
    <dgm:cxn modelId="{922F2243-FEBC-8C4B-916E-A5639ED39C74}" type="presParOf" srcId="{81A8EA68-1F5F-4A5E-80AE-F09E2CD3B040}" destId="{81A2B0BF-4592-4AD1-AD87-E6F74D0D6640}" srcOrd="2" destOrd="0" presId="urn:microsoft.com/office/officeart/2009/3/layout/HorizontalOrganizationChart"/>
    <dgm:cxn modelId="{0ECDD734-596E-B049-91A9-B7E04B5264F0}" type="presParOf" srcId="{A17FAC72-340F-4B8E-9C1D-C4E8D884E3A6}" destId="{1FFAF4E8-A70A-4F68-8D43-09CCD0DA6B7F}" srcOrd="2" destOrd="0" presId="urn:microsoft.com/office/officeart/2009/3/layout/HorizontalOrganizationChart"/>
    <dgm:cxn modelId="{EDBF317C-A641-994E-AE68-0460E4223D8A}" type="presParOf" srcId="{84BC67C8-0352-476C-B83D-39F000977702}" destId="{4BA45FE7-FEB6-441A-9338-E753FFDE43A1}" srcOrd="2" destOrd="0" presId="urn:microsoft.com/office/officeart/2009/3/layout/HorizontalOrganizationChart"/>
    <dgm:cxn modelId="{29BBBDEB-EAEC-6A41-BC42-176E1B7CA7E2}" type="presParOf" srcId="{1FC7F312-D69E-466A-9982-14FC878FF5D9}" destId="{CC059855-8579-4DD3-8628-6E94E994FE02}" srcOrd="2" destOrd="0" presId="urn:microsoft.com/office/officeart/2009/3/layout/HorizontalOrganizationChart"/>
    <dgm:cxn modelId="{71D86C85-CAA2-874F-9FAA-C1279079C4DF}" type="presParOf" srcId="{72817295-D652-4710-8CE0-5FA94813DDF0}" destId="{3452EDF3-50A6-428F-B4E0-BF7A5A5BE1B9}" srcOrd="2" destOrd="0" presId="urn:microsoft.com/office/officeart/2009/3/layout/HorizontalOrganizationChart"/>
    <dgm:cxn modelId="{37A6D941-EBA8-D347-832F-5D9F72D96D19}" type="presParOf" srcId="{61B78DB8-32B1-490F-B93B-5CA73E7BD87B}" destId="{8AF5DB96-D449-4DF4-A8A5-9EA64493E392}" srcOrd="2" destOrd="0" presId="urn:microsoft.com/office/officeart/2009/3/layout/HorizontalOrganizationChart"/>
    <dgm:cxn modelId="{E29DD75F-5EAF-D341-9EB5-72D374EFD50F}" type="presParOf" srcId="{61B78DB8-32B1-490F-B93B-5CA73E7BD87B}" destId="{131A9626-B917-4AFF-BEB7-D9834337011A}" srcOrd="3" destOrd="0" presId="urn:microsoft.com/office/officeart/2009/3/layout/HorizontalOrganizationChart"/>
    <dgm:cxn modelId="{EB6E4C8F-81C0-2248-AA33-F0314D0EF2EB}" type="presParOf" srcId="{131A9626-B917-4AFF-BEB7-D9834337011A}" destId="{54B36E3D-BAE0-47A7-B31A-584FAFA3AE76}" srcOrd="0" destOrd="0" presId="urn:microsoft.com/office/officeart/2009/3/layout/HorizontalOrganizationChart"/>
    <dgm:cxn modelId="{C06E1181-4069-C740-A633-EE1B386640D2}" type="presParOf" srcId="{54B36E3D-BAE0-47A7-B31A-584FAFA3AE76}" destId="{B96480DF-1B11-4706-ACAA-0ED84C85D0B5}" srcOrd="0" destOrd="0" presId="urn:microsoft.com/office/officeart/2009/3/layout/HorizontalOrganizationChart"/>
    <dgm:cxn modelId="{DD892789-8DC8-8A4F-BDE5-0F2E94B50E28}" type="presParOf" srcId="{54B36E3D-BAE0-47A7-B31A-584FAFA3AE76}" destId="{D396B668-1518-4D0C-BA6C-FFBFE2F578E9}" srcOrd="1" destOrd="0" presId="urn:microsoft.com/office/officeart/2009/3/layout/HorizontalOrganizationChart"/>
    <dgm:cxn modelId="{69CB42A4-D4D5-244B-8BE7-3C12042474CD}" type="presParOf" srcId="{131A9626-B917-4AFF-BEB7-D9834337011A}" destId="{70E64F36-C5D6-41ED-9F69-DEE3F1B05685}" srcOrd="1" destOrd="0" presId="urn:microsoft.com/office/officeart/2009/3/layout/HorizontalOrganizationChart"/>
    <dgm:cxn modelId="{AC0E94AA-A363-334E-AA49-E382E3FC4751}" type="presParOf" srcId="{70E64F36-C5D6-41ED-9F69-DEE3F1B05685}" destId="{0F9C78C1-F38D-4011-A0A0-D1933E61AD63}" srcOrd="0" destOrd="0" presId="urn:microsoft.com/office/officeart/2009/3/layout/HorizontalOrganizationChart"/>
    <dgm:cxn modelId="{3E3FFD1C-7EDA-614A-8E0D-6C8AA9EA2833}" type="presParOf" srcId="{70E64F36-C5D6-41ED-9F69-DEE3F1B05685}" destId="{061FC2AE-5BB5-4DD2-9AC4-5EC649B1A6A3}" srcOrd="1" destOrd="0" presId="urn:microsoft.com/office/officeart/2009/3/layout/HorizontalOrganizationChart"/>
    <dgm:cxn modelId="{F2FB843E-478F-2146-870D-3848713CA0CD}" type="presParOf" srcId="{061FC2AE-5BB5-4DD2-9AC4-5EC649B1A6A3}" destId="{B9D364C1-5A69-40A3-8B7A-170B00BAC943}" srcOrd="0" destOrd="0" presId="urn:microsoft.com/office/officeart/2009/3/layout/HorizontalOrganizationChart"/>
    <dgm:cxn modelId="{8C750FEB-5664-624D-A09A-28CBAA814EB6}" type="presParOf" srcId="{B9D364C1-5A69-40A3-8B7A-170B00BAC943}" destId="{816A9944-E1E6-4D1B-A4BB-6A55184407C8}" srcOrd="0" destOrd="0" presId="urn:microsoft.com/office/officeart/2009/3/layout/HorizontalOrganizationChart"/>
    <dgm:cxn modelId="{85B0DB5F-4194-984A-A9DE-A15F02F9D2CA}" type="presParOf" srcId="{B9D364C1-5A69-40A3-8B7A-170B00BAC943}" destId="{AE859D26-DED6-421E-B2C0-74E3CE6C9181}" srcOrd="1" destOrd="0" presId="urn:microsoft.com/office/officeart/2009/3/layout/HorizontalOrganizationChart"/>
    <dgm:cxn modelId="{A79784B3-2A93-F543-A5EB-E90CD3C8992E}" type="presParOf" srcId="{061FC2AE-5BB5-4DD2-9AC4-5EC649B1A6A3}" destId="{2F7BE063-C7F6-4C49-89DD-57E27D66D995}" srcOrd="1" destOrd="0" presId="urn:microsoft.com/office/officeart/2009/3/layout/HorizontalOrganizationChart"/>
    <dgm:cxn modelId="{2EFBE0CD-D5E5-024C-8CD6-147DFE199227}" type="presParOf" srcId="{2F7BE063-C7F6-4C49-89DD-57E27D66D995}" destId="{07F95E5C-7F97-4479-8EFF-86D9489F7BEF}" srcOrd="0" destOrd="0" presId="urn:microsoft.com/office/officeart/2009/3/layout/HorizontalOrganizationChart"/>
    <dgm:cxn modelId="{9D4D6E65-6AF6-2D44-825F-2E8461688498}" type="presParOf" srcId="{2F7BE063-C7F6-4C49-89DD-57E27D66D995}" destId="{7A4E699B-F7FF-4D4C-8DDC-4D608669CE82}" srcOrd="1" destOrd="0" presId="urn:microsoft.com/office/officeart/2009/3/layout/HorizontalOrganizationChart"/>
    <dgm:cxn modelId="{69EE885B-9E05-E64D-8500-6237FD8C727E}" type="presParOf" srcId="{7A4E699B-F7FF-4D4C-8DDC-4D608669CE82}" destId="{41B76148-9B07-4E88-9FA4-C33ABB76812D}" srcOrd="0" destOrd="0" presId="urn:microsoft.com/office/officeart/2009/3/layout/HorizontalOrganizationChart"/>
    <dgm:cxn modelId="{2885F59D-2B3F-E241-A5F3-2DACC3760574}" type="presParOf" srcId="{41B76148-9B07-4E88-9FA4-C33ABB76812D}" destId="{045E9B94-06C6-4C4D-820E-F02A3B11579A}" srcOrd="0" destOrd="0" presId="urn:microsoft.com/office/officeart/2009/3/layout/HorizontalOrganizationChart"/>
    <dgm:cxn modelId="{E14FB35A-F186-8F4C-9113-9A37F304DF21}" type="presParOf" srcId="{41B76148-9B07-4E88-9FA4-C33ABB76812D}" destId="{8BD193DD-AFEC-429E-91D2-57349364D4E3}" srcOrd="1" destOrd="0" presId="urn:microsoft.com/office/officeart/2009/3/layout/HorizontalOrganizationChart"/>
    <dgm:cxn modelId="{BB61A684-708E-694D-AE31-E9CAA4810E5B}" type="presParOf" srcId="{7A4E699B-F7FF-4D4C-8DDC-4D608669CE82}" destId="{619F4087-8D53-4162-A54A-B19AE69CEB2C}" srcOrd="1" destOrd="0" presId="urn:microsoft.com/office/officeart/2009/3/layout/HorizontalOrganizationChart"/>
    <dgm:cxn modelId="{80B3FF0A-F1CA-DB4F-B215-44A7FFFFFB56}" type="presParOf" srcId="{619F4087-8D53-4162-A54A-B19AE69CEB2C}" destId="{4B7D8460-AD85-4F85-9797-19C332F81FC2}" srcOrd="0" destOrd="0" presId="urn:microsoft.com/office/officeart/2009/3/layout/HorizontalOrganizationChart"/>
    <dgm:cxn modelId="{9D28CF84-F89D-D149-81DC-5E2E5EFB92AC}" type="presParOf" srcId="{619F4087-8D53-4162-A54A-B19AE69CEB2C}" destId="{434BAEDD-B571-49C0-8BC8-5CCC7F89D211}" srcOrd="1" destOrd="0" presId="urn:microsoft.com/office/officeart/2009/3/layout/HorizontalOrganizationChart"/>
    <dgm:cxn modelId="{88853D8D-39E0-EE43-9BD3-B61BDD36F4E3}" type="presParOf" srcId="{434BAEDD-B571-49C0-8BC8-5CCC7F89D211}" destId="{726DD058-878A-4C9A-B406-25E056C28E75}" srcOrd="0" destOrd="0" presId="urn:microsoft.com/office/officeart/2009/3/layout/HorizontalOrganizationChart"/>
    <dgm:cxn modelId="{1AAD424A-6280-6245-89E9-A29BF2557C9E}" type="presParOf" srcId="{726DD058-878A-4C9A-B406-25E056C28E75}" destId="{D3D2C004-A835-42D5-AC22-CD4CFC1F1CF1}" srcOrd="0" destOrd="0" presId="urn:microsoft.com/office/officeart/2009/3/layout/HorizontalOrganizationChart"/>
    <dgm:cxn modelId="{E9019733-F5A3-8648-A259-02939EE728B3}" type="presParOf" srcId="{726DD058-878A-4C9A-B406-25E056C28E75}" destId="{AF551E63-778E-4E55-A435-29BFCC0CCBE5}" srcOrd="1" destOrd="0" presId="urn:microsoft.com/office/officeart/2009/3/layout/HorizontalOrganizationChart"/>
    <dgm:cxn modelId="{56B68F92-3C2D-A844-BD22-D9137A21DC47}" type="presParOf" srcId="{434BAEDD-B571-49C0-8BC8-5CCC7F89D211}" destId="{87D9E09D-D5AD-4D7C-8932-76D5058B16C1}" srcOrd="1" destOrd="0" presId="urn:microsoft.com/office/officeart/2009/3/layout/HorizontalOrganizationChart"/>
    <dgm:cxn modelId="{7D922AD8-27E8-8F40-9A13-0E6FB6CC8C4F}" type="presParOf" srcId="{87D9E09D-D5AD-4D7C-8932-76D5058B16C1}" destId="{40BC68FB-7826-4C79-8164-7F957CE54AB4}" srcOrd="0" destOrd="0" presId="urn:microsoft.com/office/officeart/2009/3/layout/HorizontalOrganizationChart"/>
    <dgm:cxn modelId="{73FE5262-1FE1-3249-909F-DB91C47B64DA}" type="presParOf" srcId="{87D9E09D-D5AD-4D7C-8932-76D5058B16C1}" destId="{54713590-5529-4F81-9765-AC37624407FD}" srcOrd="1" destOrd="0" presId="urn:microsoft.com/office/officeart/2009/3/layout/HorizontalOrganizationChart"/>
    <dgm:cxn modelId="{BE528E20-CDED-6345-940C-579F1139D551}" type="presParOf" srcId="{54713590-5529-4F81-9765-AC37624407FD}" destId="{694F3ED8-1C9B-474A-8595-A0F7A2940EE1}" srcOrd="0" destOrd="0" presId="urn:microsoft.com/office/officeart/2009/3/layout/HorizontalOrganizationChart"/>
    <dgm:cxn modelId="{01A6CEF4-01D0-4248-A9E3-57C250CF619A}" type="presParOf" srcId="{694F3ED8-1C9B-474A-8595-A0F7A2940EE1}" destId="{95B2EFC1-DA88-4462-8165-E1E3CCA4D2FD}" srcOrd="0" destOrd="0" presId="urn:microsoft.com/office/officeart/2009/3/layout/HorizontalOrganizationChart"/>
    <dgm:cxn modelId="{70560375-D3B6-A84C-8D7C-2BBBF88DBF3C}" type="presParOf" srcId="{694F3ED8-1C9B-474A-8595-A0F7A2940EE1}" destId="{0B37BD61-CEB3-49A1-938A-988A11D541C2}" srcOrd="1" destOrd="0" presId="urn:microsoft.com/office/officeart/2009/3/layout/HorizontalOrganizationChart"/>
    <dgm:cxn modelId="{11AD61C3-9082-3E4B-9CAB-68598BC0489E}" type="presParOf" srcId="{54713590-5529-4F81-9765-AC37624407FD}" destId="{0A6B3767-4777-4FA0-929B-76313027F659}" srcOrd="1" destOrd="0" presId="urn:microsoft.com/office/officeart/2009/3/layout/HorizontalOrganizationChart"/>
    <dgm:cxn modelId="{14587E6C-9FD3-6D46-B238-8C3484BECF4D}" type="presParOf" srcId="{54713590-5529-4F81-9765-AC37624407FD}" destId="{CDAAABBE-ACAB-495E-AA43-F31960D19A41}" srcOrd="2" destOrd="0" presId="urn:microsoft.com/office/officeart/2009/3/layout/HorizontalOrganizationChart"/>
    <dgm:cxn modelId="{522D0B18-1763-604F-A313-0327A1C6F03D}" type="presParOf" srcId="{434BAEDD-B571-49C0-8BC8-5CCC7F89D211}" destId="{D149A749-AA06-43E6-B417-B450D4D03497}" srcOrd="2" destOrd="0" presId="urn:microsoft.com/office/officeart/2009/3/layout/HorizontalOrganizationChart"/>
    <dgm:cxn modelId="{03B41334-9B16-D542-AD47-CAD97D5C98FE}" type="presParOf" srcId="{7A4E699B-F7FF-4D4C-8DDC-4D608669CE82}" destId="{C52B261A-ED97-46FF-B950-00E6CF602BF5}" srcOrd="2" destOrd="0" presId="urn:microsoft.com/office/officeart/2009/3/layout/HorizontalOrganizationChart"/>
    <dgm:cxn modelId="{CF7705C6-6D40-914D-A37E-C0F33E3752C1}" type="presParOf" srcId="{061FC2AE-5BB5-4DD2-9AC4-5EC649B1A6A3}" destId="{EA653668-A46B-48E7-AAE6-EA9EF903D0B4}" srcOrd="2" destOrd="0" presId="urn:microsoft.com/office/officeart/2009/3/layout/HorizontalOrganizationChart"/>
    <dgm:cxn modelId="{EC5544FB-1A4B-0248-A5FA-3B906416EB7D}" type="presParOf" srcId="{131A9626-B917-4AFF-BEB7-D9834337011A}" destId="{CB384A8E-B932-4FD9-A230-2C01905C6E7B}" srcOrd="2" destOrd="0" presId="urn:microsoft.com/office/officeart/2009/3/layout/HorizontalOrganizationChart"/>
    <dgm:cxn modelId="{C7AC6DA6-729D-B54E-A444-9C1783699EDF}" type="presParOf" srcId="{61B78DB8-32B1-490F-B93B-5CA73E7BD87B}" destId="{D1297629-08FE-448A-B4AC-E522366ABF57}" srcOrd="4" destOrd="0" presId="urn:microsoft.com/office/officeart/2009/3/layout/HorizontalOrganizationChart"/>
    <dgm:cxn modelId="{F72F5614-B619-1B4F-BEF2-1A8C3CE4FABE}" type="presParOf" srcId="{61B78DB8-32B1-490F-B93B-5CA73E7BD87B}" destId="{EA6119F8-DDB7-4FB4-BA6F-EA8CAFAFF243}" srcOrd="5" destOrd="0" presId="urn:microsoft.com/office/officeart/2009/3/layout/HorizontalOrganizationChart"/>
    <dgm:cxn modelId="{781ECA2B-04E8-2B4E-8BEF-1645F51E33D9}" type="presParOf" srcId="{EA6119F8-DDB7-4FB4-BA6F-EA8CAFAFF243}" destId="{331D4CF2-49C6-47EB-AC5B-1F7EE12EE4FC}" srcOrd="0" destOrd="0" presId="urn:microsoft.com/office/officeart/2009/3/layout/HorizontalOrganizationChart"/>
    <dgm:cxn modelId="{A5CB305F-0BD6-FB4F-8818-5E8AC775C724}" type="presParOf" srcId="{331D4CF2-49C6-47EB-AC5B-1F7EE12EE4FC}" destId="{B40DF50A-6316-44B1-986D-B09795FCFDA8}" srcOrd="0" destOrd="0" presId="urn:microsoft.com/office/officeart/2009/3/layout/HorizontalOrganizationChart"/>
    <dgm:cxn modelId="{47E3AF86-44E2-8949-BE0D-A35AF2BB7E45}" type="presParOf" srcId="{331D4CF2-49C6-47EB-AC5B-1F7EE12EE4FC}" destId="{AB36EE75-86D4-463C-BD5D-8E537249F103}" srcOrd="1" destOrd="0" presId="urn:microsoft.com/office/officeart/2009/3/layout/HorizontalOrganizationChart"/>
    <dgm:cxn modelId="{2FCC2B55-F4DC-854A-B783-C6207FCBA569}" type="presParOf" srcId="{EA6119F8-DDB7-4FB4-BA6F-EA8CAFAFF243}" destId="{FC6FB6E1-2941-4F03-A167-BA835029A971}" srcOrd="1" destOrd="0" presId="urn:microsoft.com/office/officeart/2009/3/layout/HorizontalOrganizationChart"/>
    <dgm:cxn modelId="{BE049E7C-74F8-DF40-BBA0-B50CF34FEBBD}" type="presParOf" srcId="{FC6FB6E1-2941-4F03-A167-BA835029A971}" destId="{F08A6896-8E99-4F24-8820-3ED99AD74A6F}" srcOrd="0" destOrd="0" presId="urn:microsoft.com/office/officeart/2009/3/layout/HorizontalOrganizationChart"/>
    <dgm:cxn modelId="{3F20179C-6DEB-824A-9405-D6297AB501AF}" type="presParOf" srcId="{FC6FB6E1-2941-4F03-A167-BA835029A971}" destId="{FF437ED7-8FFE-4A98-BDDA-0533EB836F01}" srcOrd="1" destOrd="0" presId="urn:microsoft.com/office/officeart/2009/3/layout/HorizontalOrganizationChart"/>
    <dgm:cxn modelId="{9072C578-C32C-B143-B42D-D4E177365184}" type="presParOf" srcId="{FF437ED7-8FFE-4A98-BDDA-0533EB836F01}" destId="{6A12C436-A210-4FC6-B4CC-E2A336A1AEC0}" srcOrd="0" destOrd="0" presId="urn:microsoft.com/office/officeart/2009/3/layout/HorizontalOrganizationChart"/>
    <dgm:cxn modelId="{D907E0A8-788E-844E-B5D3-206B18E3C7D2}" type="presParOf" srcId="{6A12C436-A210-4FC6-B4CC-E2A336A1AEC0}" destId="{A70AD72C-25F8-4125-A46E-7F4EC460F481}" srcOrd="0" destOrd="0" presId="urn:microsoft.com/office/officeart/2009/3/layout/HorizontalOrganizationChart"/>
    <dgm:cxn modelId="{120033EC-47AF-4846-BA4B-6C9A028774F0}" type="presParOf" srcId="{6A12C436-A210-4FC6-B4CC-E2A336A1AEC0}" destId="{2A114AA2-ADDA-4AEF-9095-63EAC931CC5F}" srcOrd="1" destOrd="0" presId="urn:microsoft.com/office/officeart/2009/3/layout/HorizontalOrganizationChart"/>
    <dgm:cxn modelId="{FA7D0677-9AA7-9045-B941-67451CA79645}" type="presParOf" srcId="{FF437ED7-8FFE-4A98-BDDA-0533EB836F01}" destId="{2C90FD74-129B-4794-B3B4-4D4B7D7BBF53}" srcOrd="1" destOrd="0" presId="urn:microsoft.com/office/officeart/2009/3/layout/HorizontalOrganizationChart"/>
    <dgm:cxn modelId="{1E87BF24-8C55-404F-AF5B-D6B9E4A5976D}" type="presParOf" srcId="{2C90FD74-129B-4794-B3B4-4D4B7D7BBF53}" destId="{2422CCCA-3DE7-0D45-86D7-7840543BC66E}" srcOrd="0" destOrd="0" presId="urn:microsoft.com/office/officeart/2009/3/layout/HorizontalOrganizationChart"/>
    <dgm:cxn modelId="{9E6E1D91-51F1-FC4D-B8DD-0989F741EBB2}" type="presParOf" srcId="{2C90FD74-129B-4794-B3B4-4D4B7D7BBF53}" destId="{D17DE8A0-C35B-FB44-8C49-8E0C8101DCEC}" srcOrd="1" destOrd="0" presId="urn:microsoft.com/office/officeart/2009/3/layout/HorizontalOrganizationChart"/>
    <dgm:cxn modelId="{2EFCB830-AD2B-AC40-87D6-34E8045E46A6}" type="presParOf" srcId="{D17DE8A0-C35B-FB44-8C49-8E0C8101DCEC}" destId="{870D698C-491F-4B49-8986-585380E7591C}" srcOrd="0" destOrd="0" presId="urn:microsoft.com/office/officeart/2009/3/layout/HorizontalOrganizationChart"/>
    <dgm:cxn modelId="{948CF578-3616-1445-B683-294439406DDF}" type="presParOf" srcId="{870D698C-491F-4B49-8986-585380E7591C}" destId="{702900E8-58E5-3C4E-9B03-C7EFF08792BB}" srcOrd="0" destOrd="0" presId="urn:microsoft.com/office/officeart/2009/3/layout/HorizontalOrganizationChart"/>
    <dgm:cxn modelId="{007B81F0-8F2B-324A-9830-33A8C4DE22C6}" type="presParOf" srcId="{870D698C-491F-4B49-8986-585380E7591C}" destId="{1301F32E-2C94-8048-B7B9-B14406B8714D}" srcOrd="1" destOrd="0" presId="urn:microsoft.com/office/officeart/2009/3/layout/HorizontalOrganizationChart"/>
    <dgm:cxn modelId="{6DFB01D8-4EEB-6643-873C-0A857723E840}" type="presParOf" srcId="{D17DE8A0-C35B-FB44-8C49-8E0C8101DCEC}" destId="{F70228EE-D7DF-0349-9326-2988757B575A}" srcOrd="1" destOrd="0" presId="urn:microsoft.com/office/officeart/2009/3/layout/HorizontalOrganizationChart"/>
    <dgm:cxn modelId="{A48FF1BC-22A6-1042-B260-0958834E9E09}" type="presParOf" srcId="{F70228EE-D7DF-0349-9326-2988757B575A}" destId="{9FE4AB2C-3128-C64D-92E5-A42463E30715}" srcOrd="0" destOrd="0" presId="urn:microsoft.com/office/officeart/2009/3/layout/HorizontalOrganizationChart"/>
    <dgm:cxn modelId="{777CFBD0-FF29-804C-8D2F-2A8542FED365}" type="presParOf" srcId="{F70228EE-D7DF-0349-9326-2988757B575A}" destId="{F856EBB2-F886-E047-8454-4DF588C467DD}" srcOrd="1" destOrd="0" presId="urn:microsoft.com/office/officeart/2009/3/layout/HorizontalOrganizationChart"/>
    <dgm:cxn modelId="{369308DF-71FE-3D4D-ACA4-73B8B98588D0}" type="presParOf" srcId="{F856EBB2-F886-E047-8454-4DF588C467DD}" destId="{FB138BAE-39CF-D542-9E1A-9988A4CDE34F}" srcOrd="0" destOrd="0" presId="urn:microsoft.com/office/officeart/2009/3/layout/HorizontalOrganizationChart"/>
    <dgm:cxn modelId="{04F9F3F4-3592-534A-8D98-8E27210C0B70}" type="presParOf" srcId="{FB138BAE-39CF-D542-9E1A-9988A4CDE34F}" destId="{779E5511-5938-0544-B696-8A9B37827EDE}" srcOrd="0" destOrd="0" presId="urn:microsoft.com/office/officeart/2009/3/layout/HorizontalOrganizationChart"/>
    <dgm:cxn modelId="{A2D2B2E7-CF05-C44F-8BAD-2FFA1D4A23AA}" type="presParOf" srcId="{FB138BAE-39CF-D542-9E1A-9988A4CDE34F}" destId="{E89B50AF-3EF7-BC45-902A-F49E8988E667}" srcOrd="1" destOrd="0" presId="urn:microsoft.com/office/officeart/2009/3/layout/HorizontalOrganizationChart"/>
    <dgm:cxn modelId="{8E9BC132-6B59-5941-AF80-8B2ED2553DE1}" type="presParOf" srcId="{F856EBB2-F886-E047-8454-4DF588C467DD}" destId="{091CE79C-B7AD-5247-A472-41A59E2C7D1D}" srcOrd="1" destOrd="0" presId="urn:microsoft.com/office/officeart/2009/3/layout/HorizontalOrganizationChart"/>
    <dgm:cxn modelId="{D69D529E-2D54-F446-A61C-41925C3F734A}" type="presParOf" srcId="{091CE79C-B7AD-5247-A472-41A59E2C7D1D}" destId="{8B087E41-65EE-0B4A-8D82-75F00F109E28}" srcOrd="0" destOrd="0" presId="urn:microsoft.com/office/officeart/2009/3/layout/HorizontalOrganizationChart"/>
    <dgm:cxn modelId="{B5BF3122-E34B-DE49-BCF7-C019766E1095}" type="presParOf" srcId="{091CE79C-B7AD-5247-A472-41A59E2C7D1D}" destId="{0EE1BB00-653F-E34A-915A-6AB621C925E1}" srcOrd="1" destOrd="0" presId="urn:microsoft.com/office/officeart/2009/3/layout/HorizontalOrganizationChart"/>
    <dgm:cxn modelId="{7EB91D8A-17F3-9D4F-B184-865CFD669662}" type="presParOf" srcId="{0EE1BB00-653F-E34A-915A-6AB621C925E1}" destId="{85DD5686-4613-B948-90A7-017943A1C960}" srcOrd="0" destOrd="0" presId="urn:microsoft.com/office/officeart/2009/3/layout/HorizontalOrganizationChart"/>
    <dgm:cxn modelId="{39A81E6E-AE77-7B42-AB26-73C7A789C226}" type="presParOf" srcId="{85DD5686-4613-B948-90A7-017943A1C960}" destId="{D965320C-429E-CF4B-9E2E-B617CEABFBA1}" srcOrd="0" destOrd="0" presId="urn:microsoft.com/office/officeart/2009/3/layout/HorizontalOrganizationChart"/>
    <dgm:cxn modelId="{AF8C1E7C-8A86-BB48-9E56-B436F25790E7}" type="presParOf" srcId="{85DD5686-4613-B948-90A7-017943A1C960}" destId="{42D9563B-85D5-2142-86E4-9DF2AD1B53E6}" srcOrd="1" destOrd="0" presId="urn:microsoft.com/office/officeart/2009/3/layout/HorizontalOrganizationChart"/>
    <dgm:cxn modelId="{ED1E5DC3-C090-804E-B5E6-5622B77278EE}" type="presParOf" srcId="{0EE1BB00-653F-E34A-915A-6AB621C925E1}" destId="{4A45B354-E15A-BF40-8D4B-44A9A2385E63}" srcOrd="1" destOrd="0" presId="urn:microsoft.com/office/officeart/2009/3/layout/HorizontalOrganizationChart"/>
    <dgm:cxn modelId="{85C0E668-28C9-604A-906A-0FBD746D365A}" type="presParOf" srcId="{0EE1BB00-653F-E34A-915A-6AB621C925E1}" destId="{0F56C568-8B70-DB4F-A5A0-71B5F6D5554B}" srcOrd="2" destOrd="0" presId="urn:microsoft.com/office/officeart/2009/3/layout/HorizontalOrganizationChart"/>
    <dgm:cxn modelId="{7862B328-C8EC-2A40-939E-E1E0360232C3}" type="presParOf" srcId="{F856EBB2-F886-E047-8454-4DF588C467DD}" destId="{F44A8F07-7CF9-AF49-9143-244AB20DBBC7}" srcOrd="2" destOrd="0" presId="urn:microsoft.com/office/officeart/2009/3/layout/HorizontalOrganizationChart"/>
    <dgm:cxn modelId="{7544181E-C7A3-8745-8981-C8AAFBCFD6BA}" type="presParOf" srcId="{D17DE8A0-C35B-FB44-8C49-8E0C8101DCEC}" destId="{EE468A02-FAE7-824C-980F-61249DA5325C}" srcOrd="2" destOrd="0" presId="urn:microsoft.com/office/officeart/2009/3/layout/HorizontalOrganizationChart"/>
    <dgm:cxn modelId="{4EDE1CCE-E8D9-AB45-8602-C44F200BC069}" type="presParOf" srcId="{FF437ED7-8FFE-4A98-BDDA-0533EB836F01}" destId="{3E6D963E-07C9-4CED-94C5-5021CEDAFC47}" srcOrd="2" destOrd="0" presId="urn:microsoft.com/office/officeart/2009/3/layout/HorizontalOrganizationChart"/>
    <dgm:cxn modelId="{E9C8C32E-3EB5-F342-B966-21F8FF713AB8}" type="presParOf" srcId="{EA6119F8-DDB7-4FB4-BA6F-EA8CAFAFF243}" destId="{98633956-5D77-4DA0-B5FC-8A7041C3CD47}" srcOrd="2" destOrd="0" presId="urn:microsoft.com/office/officeart/2009/3/layout/HorizontalOrganizationChart"/>
    <dgm:cxn modelId="{697349C5-6AA8-1F44-B81C-A14CC3546E3B}" type="presParOf" srcId="{548C00B5-C651-4A4D-B121-ED18AC9B2EBC}" destId="{D4C0554F-0B31-499D-8824-F13F1EFB2A47}" srcOrd="2" destOrd="0" presId="urn:microsoft.com/office/officeart/2009/3/layout/HorizontalOrganizationChart"/>
  </dgm:cxnLst>
  <dgm:bg/>
  <dgm:whole>
    <a:ln w="76200">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8FE4D9-4D2A-4A45-B99E-2828A440BE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n-US"/>
        </a:p>
      </dgm:t>
    </dgm:pt>
    <dgm:pt modelId="{201F644A-A593-437F-807C-C0FC8381117E}">
      <dgm:prSet phldrT="[Text]" custT="1"/>
      <dgm:spPr>
        <a:ln w="12700"/>
      </dgm:spPr>
      <dgm:t>
        <a:bodyPr/>
        <a:lstStyle/>
        <a:p>
          <a:r>
            <a:rPr lang="en-US" sz="900" dirty="0" smtClean="0"/>
            <a:t>Problem Statement</a:t>
          </a:r>
          <a:endParaRPr lang="en-US" sz="900" dirty="0"/>
        </a:p>
      </dgm:t>
    </dgm:pt>
    <dgm:pt modelId="{9FE8DA9E-DE15-43BF-A257-6C9C8378F112}" type="parTrans" cxnId="{B17F8DB6-52DE-40B2-B68A-F4C23D180369}">
      <dgm:prSet/>
      <dgm:spPr/>
      <dgm:t>
        <a:bodyPr/>
        <a:lstStyle/>
        <a:p>
          <a:endParaRPr lang="en-US" sz="900"/>
        </a:p>
      </dgm:t>
    </dgm:pt>
    <dgm:pt modelId="{07D796D2-5A55-43F8-A284-14D58AAB1483}" type="sibTrans" cxnId="{B17F8DB6-52DE-40B2-B68A-F4C23D180369}">
      <dgm:prSet/>
      <dgm:spPr/>
      <dgm:t>
        <a:bodyPr/>
        <a:lstStyle/>
        <a:p>
          <a:endParaRPr lang="en-US" sz="900"/>
        </a:p>
      </dgm:t>
    </dgm:pt>
    <dgm:pt modelId="{B6C3FE7A-6978-446E-84D8-2956C2E1DFA3}">
      <dgm:prSet phldrT="[Text]" custT="1"/>
      <dgm:spPr>
        <a:ln w="12700"/>
      </dgm:spPr>
      <dgm:t>
        <a:bodyPr/>
        <a:lstStyle/>
        <a:p>
          <a:r>
            <a:rPr lang="en-US" sz="900" dirty="0" smtClean="0"/>
            <a:t>Cause #1</a:t>
          </a:r>
          <a:endParaRPr lang="en-US" sz="900" dirty="0"/>
        </a:p>
      </dgm:t>
    </dgm:pt>
    <dgm:pt modelId="{2DCB8FB6-9CA9-4400-99A4-AABCDA015BF2}" type="parTrans" cxnId="{C14ACB80-CFCA-44DE-B8CE-B3C4BB007AAC}">
      <dgm:prSet/>
      <dgm:spPr>
        <a:ln w="12700"/>
      </dgm:spPr>
      <dgm:t>
        <a:bodyPr/>
        <a:lstStyle/>
        <a:p>
          <a:endParaRPr lang="en-US" sz="900"/>
        </a:p>
      </dgm:t>
    </dgm:pt>
    <dgm:pt modelId="{6049332A-D335-4674-A5C5-010691328E57}" type="sibTrans" cxnId="{C14ACB80-CFCA-44DE-B8CE-B3C4BB007AAC}">
      <dgm:prSet/>
      <dgm:spPr/>
      <dgm:t>
        <a:bodyPr/>
        <a:lstStyle/>
        <a:p>
          <a:endParaRPr lang="en-US" sz="900"/>
        </a:p>
      </dgm:t>
    </dgm:pt>
    <dgm:pt modelId="{1059F1C7-2508-48D8-9B70-2BA63D2E97D9}">
      <dgm:prSet phldrT="[Text]" custT="1"/>
      <dgm:spPr>
        <a:ln w="12700"/>
      </dgm:spPr>
      <dgm:t>
        <a:bodyPr/>
        <a:lstStyle/>
        <a:p>
          <a:r>
            <a:rPr lang="en-US" sz="900" dirty="0" smtClean="0"/>
            <a:t>Cause #2</a:t>
          </a:r>
          <a:endParaRPr lang="en-US" sz="900" dirty="0"/>
        </a:p>
      </dgm:t>
    </dgm:pt>
    <dgm:pt modelId="{DAF876E6-F852-4E5C-BCCB-4F6BDA626608}" type="parTrans" cxnId="{767ECDBC-F7D8-4DAC-A5A9-06685BFE0291}">
      <dgm:prSet/>
      <dgm:spPr>
        <a:ln w="12700"/>
      </dgm:spPr>
      <dgm:t>
        <a:bodyPr/>
        <a:lstStyle/>
        <a:p>
          <a:endParaRPr lang="en-US" sz="900"/>
        </a:p>
      </dgm:t>
    </dgm:pt>
    <dgm:pt modelId="{8ED4A409-98F0-42D7-8BA9-B882C1D4D31E}" type="sibTrans" cxnId="{767ECDBC-F7D8-4DAC-A5A9-06685BFE0291}">
      <dgm:prSet/>
      <dgm:spPr/>
      <dgm:t>
        <a:bodyPr/>
        <a:lstStyle/>
        <a:p>
          <a:endParaRPr lang="en-US" sz="900"/>
        </a:p>
      </dgm:t>
    </dgm:pt>
    <dgm:pt modelId="{4B3781EF-8C4D-4924-8A69-A2B9956A7A30}">
      <dgm:prSet phldrT="[Text]" custT="1"/>
      <dgm:spPr>
        <a:ln w="12700"/>
      </dgm:spPr>
      <dgm:t>
        <a:bodyPr/>
        <a:lstStyle/>
        <a:p>
          <a:r>
            <a:rPr lang="en-US" sz="900" dirty="0" smtClean="0"/>
            <a:t>Cause #3</a:t>
          </a:r>
          <a:endParaRPr lang="en-US" sz="900" dirty="0"/>
        </a:p>
      </dgm:t>
    </dgm:pt>
    <dgm:pt modelId="{1AF4E007-954A-4C87-9ACD-4BC7911BFDE1}" type="parTrans" cxnId="{098EC435-9F05-40DB-B54D-53951B3A2932}">
      <dgm:prSet/>
      <dgm:spPr>
        <a:ln w="12700"/>
      </dgm:spPr>
      <dgm:t>
        <a:bodyPr/>
        <a:lstStyle/>
        <a:p>
          <a:endParaRPr lang="en-US" sz="900"/>
        </a:p>
      </dgm:t>
    </dgm:pt>
    <dgm:pt modelId="{5B17BAD1-5FD2-45FB-B071-CFF419D37BB0}" type="sibTrans" cxnId="{098EC435-9F05-40DB-B54D-53951B3A2932}">
      <dgm:prSet/>
      <dgm:spPr/>
      <dgm:t>
        <a:bodyPr/>
        <a:lstStyle/>
        <a:p>
          <a:endParaRPr lang="en-US" sz="900"/>
        </a:p>
      </dgm:t>
    </dgm:pt>
    <dgm:pt modelId="{6967CA0E-73AE-4D98-91E9-6BE61768FF16}">
      <dgm:prSet phldrT="[Text]" custT="1"/>
      <dgm:spPr>
        <a:ln w="12700"/>
      </dgm:spPr>
      <dgm:t>
        <a:bodyPr/>
        <a:lstStyle/>
        <a:p>
          <a:r>
            <a:rPr lang="en-US" sz="900" dirty="0" smtClean="0"/>
            <a:t>Why?</a:t>
          </a:r>
          <a:endParaRPr lang="en-US" sz="900" dirty="0"/>
        </a:p>
      </dgm:t>
    </dgm:pt>
    <dgm:pt modelId="{879F88F4-0147-4845-8F6B-FECCE4C03382}" type="parTrans" cxnId="{B78831D3-D362-4A89-9C3A-3004A65DB6C7}">
      <dgm:prSet/>
      <dgm:spPr>
        <a:ln w="12700"/>
      </dgm:spPr>
      <dgm:t>
        <a:bodyPr/>
        <a:lstStyle/>
        <a:p>
          <a:endParaRPr lang="en-US" sz="900"/>
        </a:p>
      </dgm:t>
    </dgm:pt>
    <dgm:pt modelId="{5DF51C1A-6423-430E-842C-FDC18F857A16}" type="sibTrans" cxnId="{B78831D3-D362-4A89-9C3A-3004A65DB6C7}">
      <dgm:prSet/>
      <dgm:spPr/>
      <dgm:t>
        <a:bodyPr/>
        <a:lstStyle/>
        <a:p>
          <a:endParaRPr lang="en-US" sz="900"/>
        </a:p>
      </dgm:t>
    </dgm:pt>
    <dgm:pt modelId="{79281554-9A41-4A01-9989-E0E1BC7BF2CA}">
      <dgm:prSet phldrT="[Text]" custT="1"/>
      <dgm:spPr>
        <a:ln w="12700"/>
      </dgm:spPr>
      <dgm:t>
        <a:bodyPr/>
        <a:lstStyle/>
        <a:p>
          <a:r>
            <a:rPr lang="en-US" sz="900" dirty="0" smtClean="0"/>
            <a:t>Why?</a:t>
          </a:r>
          <a:endParaRPr lang="en-US" sz="900" dirty="0"/>
        </a:p>
      </dgm:t>
    </dgm:pt>
    <dgm:pt modelId="{A410E870-8594-4B0C-802F-1A78D2156E31}" type="parTrans" cxnId="{C15690CE-B6E0-4FCF-9F5E-977B1E131D4C}">
      <dgm:prSet/>
      <dgm:spPr>
        <a:ln w="12700"/>
      </dgm:spPr>
      <dgm:t>
        <a:bodyPr/>
        <a:lstStyle/>
        <a:p>
          <a:endParaRPr lang="en-US" sz="900"/>
        </a:p>
      </dgm:t>
    </dgm:pt>
    <dgm:pt modelId="{A3B7B7A0-9D99-4C4C-A829-76A6E4499054}" type="sibTrans" cxnId="{C15690CE-B6E0-4FCF-9F5E-977B1E131D4C}">
      <dgm:prSet/>
      <dgm:spPr/>
      <dgm:t>
        <a:bodyPr/>
        <a:lstStyle/>
        <a:p>
          <a:endParaRPr lang="en-US" sz="900"/>
        </a:p>
      </dgm:t>
    </dgm:pt>
    <dgm:pt modelId="{9AADEEEC-30D8-4663-9E74-8D077C1DF948}">
      <dgm:prSet phldrT="[Text]" custT="1"/>
      <dgm:spPr>
        <a:ln w="12700"/>
      </dgm:spPr>
      <dgm:t>
        <a:bodyPr/>
        <a:lstStyle/>
        <a:p>
          <a:r>
            <a:rPr lang="en-US" sz="900" dirty="0" smtClean="0"/>
            <a:t>Why?</a:t>
          </a:r>
          <a:endParaRPr lang="en-US" sz="900" dirty="0"/>
        </a:p>
      </dgm:t>
    </dgm:pt>
    <dgm:pt modelId="{35471270-7C42-4135-AF02-548E4D4C628F}" type="parTrans" cxnId="{0287C760-DA7D-4744-80F3-0E37FC7492F2}">
      <dgm:prSet/>
      <dgm:spPr>
        <a:ln w="12700"/>
      </dgm:spPr>
      <dgm:t>
        <a:bodyPr/>
        <a:lstStyle/>
        <a:p>
          <a:endParaRPr lang="en-US" sz="900"/>
        </a:p>
      </dgm:t>
    </dgm:pt>
    <dgm:pt modelId="{0A269F33-33D0-4FDE-A711-CCC1948DFEC1}" type="sibTrans" cxnId="{0287C760-DA7D-4744-80F3-0E37FC7492F2}">
      <dgm:prSet/>
      <dgm:spPr/>
      <dgm:t>
        <a:bodyPr/>
        <a:lstStyle/>
        <a:p>
          <a:endParaRPr lang="en-US" sz="900"/>
        </a:p>
      </dgm:t>
    </dgm:pt>
    <dgm:pt modelId="{3B105203-01AE-4792-AD87-316B2075A4E5}">
      <dgm:prSet phldrT="[Text]" custT="1"/>
      <dgm:spPr>
        <a:ln w="12700"/>
      </dgm:spPr>
      <dgm:t>
        <a:bodyPr/>
        <a:lstStyle/>
        <a:p>
          <a:r>
            <a:rPr lang="en-US" sz="900" dirty="0" smtClean="0"/>
            <a:t>Why?</a:t>
          </a:r>
          <a:endParaRPr lang="en-US" sz="900" dirty="0"/>
        </a:p>
      </dgm:t>
    </dgm:pt>
    <dgm:pt modelId="{DD8DF398-2960-4EA4-AE6F-84FEECA7E473}" type="parTrans" cxnId="{99648EF8-1179-4E59-A3A2-8F0A26FE496E}">
      <dgm:prSet/>
      <dgm:spPr>
        <a:ln w="12700"/>
      </dgm:spPr>
      <dgm:t>
        <a:bodyPr/>
        <a:lstStyle/>
        <a:p>
          <a:endParaRPr lang="en-US" sz="900"/>
        </a:p>
      </dgm:t>
    </dgm:pt>
    <dgm:pt modelId="{6A9FEDA6-3A72-47B0-AD53-FCF848094A87}" type="sibTrans" cxnId="{99648EF8-1179-4E59-A3A2-8F0A26FE496E}">
      <dgm:prSet/>
      <dgm:spPr/>
      <dgm:t>
        <a:bodyPr/>
        <a:lstStyle/>
        <a:p>
          <a:endParaRPr lang="en-US" sz="900"/>
        </a:p>
      </dgm:t>
    </dgm:pt>
    <dgm:pt modelId="{1E9FB8B9-A037-403A-A5B2-8D22EBEBFDD9}">
      <dgm:prSet phldrT="[Text]" custT="1"/>
      <dgm:spPr>
        <a:ln w="12700"/>
      </dgm:spPr>
      <dgm:t>
        <a:bodyPr/>
        <a:lstStyle/>
        <a:p>
          <a:r>
            <a:rPr lang="en-US" sz="900" dirty="0" smtClean="0"/>
            <a:t>Why?</a:t>
          </a:r>
          <a:endParaRPr lang="en-US" sz="900" dirty="0"/>
        </a:p>
      </dgm:t>
    </dgm:pt>
    <dgm:pt modelId="{D1EBC88E-6334-4D5E-B206-5D41D12DBC15}" type="parTrans" cxnId="{B545000B-DF1A-4670-9A70-ACAA29322675}">
      <dgm:prSet/>
      <dgm:spPr>
        <a:ln w="12700"/>
      </dgm:spPr>
      <dgm:t>
        <a:bodyPr/>
        <a:lstStyle/>
        <a:p>
          <a:endParaRPr lang="en-US" sz="900"/>
        </a:p>
      </dgm:t>
    </dgm:pt>
    <dgm:pt modelId="{76DC8399-9B55-4B35-8243-A69016CE50AE}" type="sibTrans" cxnId="{B545000B-DF1A-4670-9A70-ACAA29322675}">
      <dgm:prSet/>
      <dgm:spPr/>
      <dgm:t>
        <a:bodyPr/>
        <a:lstStyle/>
        <a:p>
          <a:endParaRPr lang="en-US" sz="900"/>
        </a:p>
      </dgm:t>
    </dgm:pt>
    <dgm:pt modelId="{80F7C115-218D-4B46-A02E-F361311F8D24}">
      <dgm:prSet phldrT="[Text]" custT="1"/>
      <dgm:spPr>
        <a:ln w="12700"/>
      </dgm:spPr>
      <dgm:t>
        <a:bodyPr/>
        <a:lstStyle/>
        <a:p>
          <a:r>
            <a:rPr lang="en-US" sz="900" dirty="0" smtClean="0"/>
            <a:t>Why?</a:t>
          </a:r>
          <a:endParaRPr lang="en-US" sz="900" dirty="0"/>
        </a:p>
      </dgm:t>
    </dgm:pt>
    <dgm:pt modelId="{24F9A187-FAB7-4116-963C-3D51E76CCF49}" type="parTrans" cxnId="{28FA4B35-8C86-46C8-91BA-C8A9C53E54DA}">
      <dgm:prSet/>
      <dgm:spPr>
        <a:ln w="12700"/>
      </dgm:spPr>
      <dgm:t>
        <a:bodyPr/>
        <a:lstStyle/>
        <a:p>
          <a:endParaRPr lang="en-US" sz="900"/>
        </a:p>
      </dgm:t>
    </dgm:pt>
    <dgm:pt modelId="{C4E75F9C-0CAC-4636-A690-D092F2B07318}" type="sibTrans" cxnId="{28FA4B35-8C86-46C8-91BA-C8A9C53E54DA}">
      <dgm:prSet/>
      <dgm:spPr/>
      <dgm:t>
        <a:bodyPr/>
        <a:lstStyle/>
        <a:p>
          <a:endParaRPr lang="en-US" sz="900"/>
        </a:p>
      </dgm:t>
    </dgm:pt>
    <dgm:pt modelId="{9FCF56F9-8025-4080-B0C1-15EBA2EBFD8D}">
      <dgm:prSet phldrT="[Text]" custT="1"/>
      <dgm:spPr>
        <a:ln w="12700"/>
      </dgm:spPr>
      <dgm:t>
        <a:bodyPr/>
        <a:lstStyle/>
        <a:p>
          <a:r>
            <a:rPr lang="en-US" sz="900" dirty="0" smtClean="0"/>
            <a:t>Why?</a:t>
          </a:r>
          <a:endParaRPr lang="en-US" sz="900" dirty="0"/>
        </a:p>
      </dgm:t>
    </dgm:pt>
    <dgm:pt modelId="{56844375-92C4-4E50-A7EA-8532931271ED}" type="parTrans" cxnId="{994CF082-678B-4195-B101-C4BF686FE145}">
      <dgm:prSet/>
      <dgm:spPr>
        <a:ln w="12700"/>
      </dgm:spPr>
      <dgm:t>
        <a:bodyPr/>
        <a:lstStyle/>
        <a:p>
          <a:endParaRPr lang="en-US" sz="900"/>
        </a:p>
      </dgm:t>
    </dgm:pt>
    <dgm:pt modelId="{EABF95FC-0FAC-4616-827F-95DB9BA59112}" type="sibTrans" cxnId="{994CF082-678B-4195-B101-C4BF686FE145}">
      <dgm:prSet/>
      <dgm:spPr/>
      <dgm:t>
        <a:bodyPr/>
        <a:lstStyle/>
        <a:p>
          <a:endParaRPr lang="en-US" sz="900"/>
        </a:p>
      </dgm:t>
    </dgm:pt>
    <dgm:pt modelId="{25165143-C366-4092-9A4C-A063B3B5C960}">
      <dgm:prSet phldrT="[Text]" custT="1"/>
      <dgm:spPr>
        <a:ln w="12700"/>
      </dgm:spPr>
      <dgm:t>
        <a:bodyPr/>
        <a:lstStyle/>
        <a:p>
          <a:r>
            <a:rPr lang="en-US" sz="900" dirty="0" smtClean="0"/>
            <a:t>Why?</a:t>
          </a:r>
          <a:endParaRPr lang="en-US" sz="900" dirty="0"/>
        </a:p>
      </dgm:t>
    </dgm:pt>
    <dgm:pt modelId="{219F838E-CF4A-410B-BF66-80F9D0BC223C}" type="parTrans" cxnId="{81B9A395-0733-4E50-A09C-7F6E82A90C97}">
      <dgm:prSet/>
      <dgm:spPr/>
      <dgm:t>
        <a:bodyPr/>
        <a:lstStyle/>
        <a:p>
          <a:endParaRPr lang="en-US"/>
        </a:p>
      </dgm:t>
    </dgm:pt>
    <dgm:pt modelId="{EEE2BBEF-49A8-461B-9073-2B79CA0A4A19}" type="sibTrans" cxnId="{81B9A395-0733-4E50-A09C-7F6E82A90C97}">
      <dgm:prSet/>
      <dgm:spPr/>
      <dgm:t>
        <a:bodyPr/>
        <a:lstStyle/>
        <a:p>
          <a:endParaRPr lang="en-US"/>
        </a:p>
      </dgm:t>
    </dgm:pt>
    <dgm:pt modelId="{A8696704-CB27-46E0-95DE-F18F5F58AD66}">
      <dgm:prSet phldrT="[Text]" custT="1"/>
      <dgm:spPr>
        <a:ln w="12700"/>
      </dgm:spPr>
      <dgm:t>
        <a:bodyPr/>
        <a:lstStyle/>
        <a:p>
          <a:r>
            <a:rPr lang="en-US" sz="900" dirty="0" smtClean="0"/>
            <a:t>Why?</a:t>
          </a:r>
          <a:endParaRPr lang="en-US" sz="900" dirty="0"/>
        </a:p>
      </dgm:t>
    </dgm:pt>
    <dgm:pt modelId="{C7107401-B56A-4ECF-985C-0708C13E5E82}" type="parTrans" cxnId="{277B1774-0F07-4136-A481-88FE54889F10}">
      <dgm:prSet/>
      <dgm:spPr/>
      <dgm:t>
        <a:bodyPr/>
        <a:lstStyle/>
        <a:p>
          <a:endParaRPr lang="en-US"/>
        </a:p>
      </dgm:t>
    </dgm:pt>
    <dgm:pt modelId="{ECD544DF-5934-48F8-A939-B86526D796F3}" type="sibTrans" cxnId="{277B1774-0F07-4136-A481-88FE54889F10}">
      <dgm:prSet/>
      <dgm:spPr/>
      <dgm:t>
        <a:bodyPr/>
        <a:lstStyle/>
        <a:p>
          <a:endParaRPr lang="en-US"/>
        </a:p>
      </dgm:t>
    </dgm:pt>
    <dgm:pt modelId="{ABBF31B2-41D9-D54B-A887-F4087F0BE746}">
      <dgm:prSet phldrT="[Text]" custT="1"/>
      <dgm:spPr>
        <a:ln w="12700"/>
      </dgm:spPr>
      <dgm:t>
        <a:bodyPr/>
        <a:lstStyle/>
        <a:p>
          <a:r>
            <a:rPr lang="en-US" sz="900" dirty="0" smtClean="0"/>
            <a:t>Why?</a:t>
          </a:r>
          <a:endParaRPr lang="en-US" sz="900" dirty="0"/>
        </a:p>
      </dgm:t>
    </dgm:pt>
    <dgm:pt modelId="{AAA89772-413A-D647-841A-9BD0E41E34CE}" type="parTrans" cxnId="{7DE9F8FD-83BE-224C-977F-E2DAD2A85BBB}">
      <dgm:prSet/>
      <dgm:spPr/>
      <dgm:t>
        <a:bodyPr/>
        <a:lstStyle/>
        <a:p>
          <a:endParaRPr lang="en-US"/>
        </a:p>
      </dgm:t>
    </dgm:pt>
    <dgm:pt modelId="{8E054DE2-AA26-9446-806C-1F2B8BA8ED9A}" type="sibTrans" cxnId="{7DE9F8FD-83BE-224C-977F-E2DAD2A85BBB}">
      <dgm:prSet/>
      <dgm:spPr/>
      <dgm:t>
        <a:bodyPr/>
        <a:lstStyle/>
        <a:p>
          <a:endParaRPr lang="en-US"/>
        </a:p>
      </dgm:t>
    </dgm:pt>
    <dgm:pt modelId="{FB8FB123-764F-2043-AD4E-309E40BA6901}">
      <dgm:prSet phldrT="[Text]" custT="1"/>
      <dgm:spPr>
        <a:ln w="12700"/>
      </dgm:spPr>
      <dgm:t>
        <a:bodyPr/>
        <a:lstStyle/>
        <a:p>
          <a:r>
            <a:rPr lang="en-US" sz="900" dirty="0" smtClean="0"/>
            <a:t>Why?</a:t>
          </a:r>
          <a:endParaRPr lang="en-US" sz="900" dirty="0"/>
        </a:p>
      </dgm:t>
    </dgm:pt>
    <dgm:pt modelId="{F445C026-3E44-B049-BE60-D70A5E882AEB}" type="parTrans" cxnId="{21B379A6-72FD-A64C-9E2C-1391B8E79B4E}">
      <dgm:prSet/>
      <dgm:spPr/>
      <dgm:t>
        <a:bodyPr/>
        <a:lstStyle/>
        <a:p>
          <a:endParaRPr lang="en-US"/>
        </a:p>
      </dgm:t>
    </dgm:pt>
    <dgm:pt modelId="{A454DAB4-AB33-6042-BA79-3D4418063B78}" type="sibTrans" cxnId="{21B379A6-72FD-A64C-9E2C-1391B8E79B4E}">
      <dgm:prSet/>
      <dgm:spPr/>
      <dgm:t>
        <a:bodyPr/>
        <a:lstStyle/>
        <a:p>
          <a:endParaRPr lang="en-US"/>
        </a:p>
      </dgm:t>
    </dgm:pt>
    <dgm:pt modelId="{1B7ECC0A-C35E-3642-A845-7C7F540BE15F}">
      <dgm:prSet phldrT="[Text]" custT="1"/>
      <dgm:spPr>
        <a:ln w="12700"/>
      </dgm:spPr>
      <dgm:t>
        <a:bodyPr/>
        <a:lstStyle/>
        <a:p>
          <a:r>
            <a:rPr lang="en-US" sz="900" dirty="0" smtClean="0"/>
            <a:t>Why?</a:t>
          </a:r>
          <a:endParaRPr lang="en-US" sz="900" dirty="0"/>
        </a:p>
      </dgm:t>
    </dgm:pt>
    <dgm:pt modelId="{7673F0BF-A7EF-E844-B82A-0EC970472B8A}" type="parTrans" cxnId="{8B8DAF43-62FE-D94D-88E6-C158E9C6ECB2}">
      <dgm:prSet/>
      <dgm:spPr/>
      <dgm:t>
        <a:bodyPr/>
        <a:lstStyle/>
        <a:p>
          <a:endParaRPr lang="en-US"/>
        </a:p>
      </dgm:t>
    </dgm:pt>
    <dgm:pt modelId="{3F7BA734-D0DC-1542-AA69-89B4C3F9C548}" type="sibTrans" cxnId="{8B8DAF43-62FE-D94D-88E6-C158E9C6ECB2}">
      <dgm:prSet/>
      <dgm:spPr/>
      <dgm:t>
        <a:bodyPr/>
        <a:lstStyle/>
        <a:p>
          <a:endParaRPr lang="en-US"/>
        </a:p>
      </dgm:t>
    </dgm:pt>
    <dgm:pt modelId="{236B6F5A-90C2-46D1-89C5-6C13B7E29BA5}" type="pres">
      <dgm:prSet presAssocID="{D28FE4D9-4D2A-4A45-B99E-2828A440BEB3}" presName="hierChild1" presStyleCnt="0">
        <dgm:presLayoutVars>
          <dgm:orgChart val="1"/>
          <dgm:chPref val="1"/>
          <dgm:dir/>
          <dgm:animOne val="branch"/>
          <dgm:animLvl val="lvl"/>
          <dgm:resizeHandles/>
        </dgm:presLayoutVars>
      </dgm:prSet>
      <dgm:spPr/>
      <dgm:t>
        <a:bodyPr/>
        <a:lstStyle/>
        <a:p>
          <a:endParaRPr lang="en-US"/>
        </a:p>
      </dgm:t>
    </dgm:pt>
    <dgm:pt modelId="{548C00B5-C651-4A4D-B121-ED18AC9B2EBC}" type="pres">
      <dgm:prSet presAssocID="{201F644A-A593-437F-807C-C0FC8381117E}" presName="hierRoot1" presStyleCnt="0">
        <dgm:presLayoutVars>
          <dgm:hierBranch val="init"/>
        </dgm:presLayoutVars>
      </dgm:prSet>
      <dgm:spPr/>
    </dgm:pt>
    <dgm:pt modelId="{D6CC4F41-0992-4A1A-8D5A-27E3D9315899}" type="pres">
      <dgm:prSet presAssocID="{201F644A-A593-437F-807C-C0FC8381117E}" presName="rootComposite1" presStyleCnt="0"/>
      <dgm:spPr/>
    </dgm:pt>
    <dgm:pt modelId="{9C2D3D7C-BFA3-4612-9EB6-B86B71F19FE5}" type="pres">
      <dgm:prSet presAssocID="{201F644A-A593-437F-807C-C0FC8381117E}" presName="rootText1" presStyleLbl="node0" presStyleIdx="0" presStyleCnt="1" custScaleY="377441">
        <dgm:presLayoutVars>
          <dgm:chPref val="3"/>
        </dgm:presLayoutVars>
      </dgm:prSet>
      <dgm:spPr/>
      <dgm:t>
        <a:bodyPr/>
        <a:lstStyle/>
        <a:p>
          <a:endParaRPr lang="en-US"/>
        </a:p>
      </dgm:t>
    </dgm:pt>
    <dgm:pt modelId="{D63FF80D-9DA3-442C-ADAE-4A2C23CA9A3B}" type="pres">
      <dgm:prSet presAssocID="{201F644A-A593-437F-807C-C0FC8381117E}" presName="rootConnector1" presStyleLbl="node1" presStyleIdx="0" presStyleCnt="0"/>
      <dgm:spPr/>
      <dgm:t>
        <a:bodyPr/>
        <a:lstStyle/>
        <a:p>
          <a:endParaRPr lang="en-US"/>
        </a:p>
      </dgm:t>
    </dgm:pt>
    <dgm:pt modelId="{61B78DB8-32B1-490F-B93B-5CA73E7BD87B}" type="pres">
      <dgm:prSet presAssocID="{201F644A-A593-437F-807C-C0FC8381117E}" presName="hierChild2" presStyleCnt="0"/>
      <dgm:spPr/>
    </dgm:pt>
    <dgm:pt modelId="{EC2B4847-2B63-429B-B9EC-CE7711D81BC3}" type="pres">
      <dgm:prSet presAssocID="{2DCB8FB6-9CA9-4400-99A4-AABCDA015BF2}" presName="Name64" presStyleLbl="parChTrans1D2" presStyleIdx="0" presStyleCnt="3"/>
      <dgm:spPr/>
      <dgm:t>
        <a:bodyPr/>
        <a:lstStyle/>
        <a:p>
          <a:endParaRPr lang="en-US"/>
        </a:p>
      </dgm:t>
    </dgm:pt>
    <dgm:pt modelId="{72817295-D652-4710-8CE0-5FA94813DDF0}" type="pres">
      <dgm:prSet presAssocID="{B6C3FE7A-6978-446E-84D8-2956C2E1DFA3}" presName="hierRoot2" presStyleCnt="0">
        <dgm:presLayoutVars>
          <dgm:hierBranch val="init"/>
        </dgm:presLayoutVars>
      </dgm:prSet>
      <dgm:spPr/>
    </dgm:pt>
    <dgm:pt modelId="{7C44D1AC-DD4F-4FD3-BAA3-789E39B5EEA9}" type="pres">
      <dgm:prSet presAssocID="{B6C3FE7A-6978-446E-84D8-2956C2E1DFA3}" presName="rootComposite" presStyleCnt="0"/>
      <dgm:spPr/>
    </dgm:pt>
    <dgm:pt modelId="{028E03FF-CE11-4539-99BC-281E9030AD32}" type="pres">
      <dgm:prSet presAssocID="{B6C3FE7A-6978-446E-84D8-2956C2E1DFA3}" presName="rootText" presStyleLbl="node2" presStyleIdx="0" presStyleCnt="3">
        <dgm:presLayoutVars>
          <dgm:chPref val="3"/>
        </dgm:presLayoutVars>
      </dgm:prSet>
      <dgm:spPr/>
      <dgm:t>
        <a:bodyPr/>
        <a:lstStyle/>
        <a:p>
          <a:endParaRPr lang="en-US"/>
        </a:p>
      </dgm:t>
    </dgm:pt>
    <dgm:pt modelId="{2E43FA09-0F05-4E34-A308-196CC190F0FF}" type="pres">
      <dgm:prSet presAssocID="{B6C3FE7A-6978-446E-84D8-2956C2E1DFA3}" presName="rootConnector" presStyleLbl="node2" presStyleIdx="0" presStyleCnt="3"/>
      <dgm:spPr/>
      <dgm:t>
        <a:bodyPr/>
        <a:lstStyle/>
        <a:p>
          <a:endParaRPr lang="en-US"/>
        </a:p>
      </dgm:t>
    </dgm:pt>
    <dgm:pt modelId="{13382B45-EE8D-41F5-818E-61826413B9B2}" type="pres">
      <dgm:prSet presAssocID="{B6C3FE7A-6978-446E-84D8-2956C2E1DFA3}" presName="hierChild4" presStyleCnt="0"/>
      <dgm:spPr/>
    </dgm:pt>
    <dgm:pt modelId="{489F9097-666C-46A2-A094-A130532A75ED}" type="pres">
      <dgm:prSet presAssocID="{879F88F4-0147-4845-8F6B-FECCE4C03382}" presName="Name64" presStyleLbl="parChTrans1D3" presStyleIdx="0" presStyleCnt="3"/>
      <dgm:spPr/>
      <dgm:t>
        <a:bodyPr/>
        <a:lstStyle/>
        <a:p>
          <a:endParaRPr lang="en-US"/>
        </a:p>
      </dgm:t>
    </dgm:pt>
    <dgm:pt modelId="{1FC7F312-D69E-466A-9982-14FC878FF5D9}" type="pres">
      <dgm:prSet presAssocID="{6967CA0E-73AE-4D98-91E9-6BE61768FF16}" presName="hierRoot2" presStyleCnt="0">
        <dgm:presLayoutVars>
          <dgm:hierBranch val="init"/>
        </dgm:presLayoutVars>
      </dgm:prSet>
      <dgm:spPr/>
    </dgm:pt>
    <dgm:pt modelId="{80B353CE-9143-474C-A707-36787168349B}" type="pres">
      <dgm:prSet presAssocID="{6967CA0E-73AE-4D98-91E9-6BE61768FF16}" presName="rootComposite" presStyleCnt="0"/>
      <dgm:spPr/>
    </dgm:pt>
    <dgm:pt modelId="{983397DD-A816-402D-89A7-99D5B8AD5FF6}" type="pres">
      <dgm:prSet presAssocID="{6967CA0E-73AE-4D98-91E9-6BE61768FF16}" presName="rootText" presStyleLbl="node3" presStyleIdx="0" presStyleCnt="3">
        <dgm:presLayoutVars>
          <dgm:chPref val="3"/>
        </dgm:presLayoutVars>
      </dgm:prSet>
      <dgm:spPr/>
      <dgm:t>
        <a:bodyPr/>
        <a:lstStyle/>
        <a:p>
          <a:endParaRPr lang="en-US"/>
        </a:p>
      </dgm:t>
    </dgm:pt>
    <dgm:pt modelId="{866C532A-1D32-473A-B9F3-A1BA56105058}" type="pres">
      <dgm:prSet presAssocID="{6967CA0E-73AE-4D98-91E9-6BE61768FF16}" presName="rootConnector" presStyleLbl="node3" presStyleIdx="0" presStyleCnt="3"/>
      <dgm:spPr/>
      <dgm:t>
        <a:bodyPr/>
        <a:lstStyle/>
        <a:p>
          <a:endParaRPr lang="en-US"/>
        </a:p>
      </dgm:t>
    </dgm:pt>
    <dgm:pt modelId="{066AD980-078F-46EC-9D7E-52BA8B13941A}" type="pres">
      <dgm:prSet presAssocID="{6967CA0E-73AE-4D98-91E9-6BE61768FF16}" presName="hierChild4" presStyleCnt="0"/>
      <dgm:spPr/>
    </dgm:pt>
    <dgm:pt modelId="{A901AFC7-5481-4088-8780-5E5F8A69B506}" type="pres">
      <dgm:prSet presAssocID="{A410E870-8594-4B0C-802F-1A78D2156E31}" presName="Name64" presStyleLbl="parChTrans1D4" presStyleIdx="0" presStyleCnt="9"/>
      <dgm:spPr/>
      <dgm:t>
        <a:bodyPr/>
        <a:lstStyle/>
        <a:p>
          <a:endParaRPr lang="en-US"/>
        </a:p>
      </dgm:t>
    </dgm:pt>
    <dgm:pt modelId="{84BC67C8-0352-476C-B83D-39F000977702}" type="pres">
      <dgm:prSet presAssocID="{79281554-9A41-4A01-9989-E0E1BC7BF2CA}" presName="hierRoot2" presStyleCnt="0">
        <dgm:presLayoutVars>
          <dgm:hierBranch val="init"/>
        </dgm:presLayoutVars>
      </dgm:prSet>
      <dgm:spPr/>
    </dgm:pt>
    <dgm:pt modelId="{F0D9DEC7-CA02-44AB-A979-5CA29D8BE8EC}" type="pres">
      <dgm:prSet presAssocID="{79281554-9A41-4A01-9989-E0E1BC7BF2CA}" presName="rootComposite" presStyleCnt="0"/>
      <dgm:spPr/>
    </dgm:pt>
    <dgm:pt modelId="{559482DD-E100-4666-AFB1-7597EB2F11E5}" type="pres">
      <dgm:prSet presAssocID="{79281554-9A41-4A01-9989-E0E1BC7BF2CA}" presName="rootText" presStyleLbl="node4" presStyleIdx="0" presStyleCnt="9">
        <dgm:presLayoutVars>
          <dgm:chPref val="3"/>
        </dgm:presLayoutVars>
      </dgm:prSet>
      <dgm:spPr/>
      <dgm:t>
        <a:bodyPr/>
        <a:lstStyle/>
        <a:p>
          <a:endParaRPr lang="en-US"/>
        </a:p>
      </dgm:t>
    </dgm:pt>
    <dgm:pt modelId="{DC500066-4D42-4B29-8376-B5DF4DF8A669}" type="pres">
      <dgm:prSet presAssocID="{79281554-9A41-4A01-9989-E0E1BC7BF2CA}" presName="rootConnector" presStyleLbl="node4" presStyleIdx="0" presStyleCnt="9"/>
      <dgm:spPr/>
      <dgm:t>
        <a:bodyPr/>
        <a:lstStyle/>
        <a:p>
          <a:endParaRPr lang="en-US"/>
        </a:p>
      </dgm:t>
    </dgm:pt>
    <dgm:pt modelId="{D578176D-E33C-4E97-8885-F271915BC152}" type="pres">
      <dgm:prSet presAssocID="{79281554-9A41-4A01-9989-E0E1BC7BF2CA}" presName="hierChild4" presStyleCnt="0"/>
      <dgm:spPr/>
    </dgm:pt>
    <dgm:pt modelId="{ADF29B7C-867C-4CA2-8745-DC162F926DFA}" type="pres">
      <dgm:prSet presAssocID="{35471270-7C42-4135-AF02-548E4D4C628F}" presName="Name64" presStyleLbl="parChTrans1D4" presStyleIdx="1" presStyleCnt="9"/>
      <dgm:spPr/>
      <dgm:t>
        <a:bodyPr/>
        <a:lstStyle/>
        <a:p>
          <a:endParaRPr lang="en-US"/>
        </a:p>
      </dgm:t>
    </dgm:pt>
    <dgm:pt modelId="{A17FAC72-340F-4B8E-9C1D-C4E8D884E3A6}" type="pres">
      <dgm:prSet presAssocID="{9AADEEEC-30D8-4663-9E74-8D077C1DF948}" presName="hierRoot2" presStyleCnt="0">
        <dgm:presLayoutVars>
          <dgm:hierBranch val="init"/>
        </dgm:presLayoutVars>
      </dgm:prSet>
      <dgm:spPr/>
    </dgm:pt>
    <dgm:pt modelId="{1869CA21-E08F-4B4D-9357-0449C0068CC4}" type="pres">
      <dgm:prSet presAssocID="{9AADEEEC-30D8-4663-9E74-8D077C1DF948}" presName="rootComposite" presStyleCnt="0"/>
      <dgm:spPr/>
    </dgm:pt>
    <dgm:pt modelId="{3DD48502-4778-4E8F-B049-34557AF0FD00}" type="pres">
      <dgm:prSet presAssocID="{9AADEEEC-30D8-4663-9E74-8D077C1DF948}" presName="rootText" presStyleLbl="node4" presStyleIdx="1" presStyleCnt="9">
        <dgm:presLayoutVars>
          <dgm:chPref val="3"/>
        </dgm:presLayoutVars>
      </dgm:prSet>
      <dgm:spPr/>
      <dgm:t>
        <a:bodyPr/>
        <a:lstStyle/>
        <a:p>
          <a:endParaRPr lang="en-US"/>
        </a:p>
      </dgm:t>
    </dgm:pt>
    <dgm:pt modelId="{A5A1037A-05EC-47B7-AA83-49E7BC79A510}" type="pres">
      <dgm:prSet presAssocID="{9AADEEEC-30D8-4663-9E74-8D077C1DF948}" presName="rootConnector" presStyleLbl="node4" presStyleIdx="1" presStyleCnt="9"/>
      <dgm:spPr/>
      <dgm:t>
        <a:bodyPr/>
        <a:lstStyle/>
        <a:p>
          <a:endParaRPr lang="en-US"/>
        </a:p>
      </dgm:t>
    </dgm:pt>
    <dgm:pt modelId="{7F9575DA-423A-496B-8092-0E225CE5E005}" type="pres">
      <dgm:prSet presAssocID="{9AADEEEC-30D8-4663-9E74-8D077C1DF948}" presName="hierChild4" presStyleCnt="0"/>
      <dgm:spPr/>
    </dgm:pt>
    <dgm:pt modelId="{BBB74A4B-72BE-41E0-B4B6-9816DA04A19E}" type="pres">
      <dgm:prSet presAssocID="{219F838E-CF4A-410B-BF66-80F9D0BC223C}" presName="Name64" presStyleLbl="parChTrans1D4" presStyleIdx="2" presStyleCnt="9"/>
      <dgm:spPr/>
      <dgm:t>
        <a:bodyPr/>
        <a:lstStyle/>
        <a:p>
          <a:endParaRPr lang="en-US"/>
        </a:p>
      </dgm:t>
    </dgm:pt>
    <dgm:pt modelId="{81A8EA68-1F5F-4A5E-80AE-F09E2CD3B040}" type="pres">
      <dgm:prSet presAssocID="{25165143-C366-4092-9A4C-A063B3B5C960}" presName="hierRoot2" presStyleCnt="0">
        <dgm:presLayoutVars>
          <dgm:hierBranch val="init"/>
        </dgm:presLayoutVars>
      </dgm:prSet>
      <dgm:spPr/>
    </dgm:pt>
    <dgm:pt modelId="{6497B253-5E0E-49FD-98AC-667422F79165}" type="pres">
      <dgm:prSet presAssocID="{25165143-C366-4092-9A4C-A063B3B5C960}" presName="rootComposite" presStyleCnt="0"/>
      <dgm:spPr/>
    </dgm:pt>
    <dgm:pt modelId="{B9D2B172-8497-48D9-BC11-918293C432CB}" type="pres">
      <dgm:prSet presAssocID="{25165143-C366-4092-9A4C-A063B3B5C960}" presName="rootText" presStyleLbl="node4" presStyleIdx="2" presStyleCnt="9">
        <dgm:presLayoutVars>
          <dgm:chPref val="3"/>
        </dgm:presLayoutVars>
      </dgm:prSet>
      <dgm:spPr/>
      <dgm:t>
        <a:bodyPr/>
        <a:lstStyle/>
        <a:p>
          <a:endParaRPr lang="en-US"/>
        </a:p>
      </dgm:t>
    </dgm:pt>
    <dgm:pt modelId="{2A8090BB-B413-4012-972B-35AC3CDDC751}" type="pres">
      <dgm:prSet presAssocID="{25165143-C366-4092-9A4C-A063B3B5C960}" presName="rootConnector" presStyleLbl="node4" presStyleIdx="2" presStyleCnt="9"/>
      <dgm:spPr/>
      <dgm:t>
        <a:bodyPr/>
        <a:lstStyle/>
        <a:p>
          <a:endParaRPr lang="en-US"/>
        </a:p>
      </dgm:t>
    </dgm:pt>
    <dgm:pt modelId="{C724AF93-CBF0-4019-9482-F4CF873F9419}" type="pres">
      <dgm:prSet presAssocID="{25165143-C366-4092-9A4C-A063B3B5C960}" presName="hierChild4" presStyleCnt="0"/>
      <dgm:spPr/>
    </dgm:pt>
    <dgm:pt modelId="{81A2B0BF-4592-4AD1-AD87-E6F74D0D6640}" type="pres">
      <dgm:prSet presAssocID="{25165143-C366-4092-9A4C-A063B3B5C960}" presName="hierChild5" presStyleCnt="0"/>
      <dgm:spPr/>
    </dgm:pt>
    <dgm:pt modelId="{1FFAF4E8-A70A-4F68-8D43-09CCD0DA6B7F}" type="pres">
      <dgm:prSet presAssocID="{9AADEEEC-30D8-4663-9E74-8D077C1DF948}" presName="hierChild5" presStyleCnt="0"/>
      <dgm:spPr/>
    </dgm:pt>
    <dgm:pt modelId="{4BA45FE7-FEB6-441A-9338-E753FFDE43A1}" type="pres">
      <dgm:prSet presAssocID="{79281554-9A41-4A01-9989-E0E1BC7BF2CA}" presName="hierChild5" presStyleCnt="0"/>
      <dgm:spPr/>
    </dgm:pt>
    <dgm:pt modelId="{CC059855-8579-4DD3-8628-6E94E994FE02}" type="pres">
      <dgm:prSet presAssocID="{6967CA0E-73AE-4D98-91E9-6BE61768FF16}" presName="hierChild5" presStyleCnt="0"/>
      <dgm:spPr/>
    </dgm:pt>
    <dgm:pt modelId="{3452EDF3-50A6-428F-B4E0-BF7A5A5BE1B9}" type="pres">
      <dgm:prSet presAssocID="{B6C3FE7A-6978-446E-84D8-2956C2E1DFA3}" presName="hierChild5" presStyleCnt="0"/>
      <dgm:spPr/>
    </dgm:pt>
    <dgm:pt modelId="{8AF5DB96-D449-4DF4-A8A5-9EA64493E392}" type="pres">
      <dgm:prSet presAssocID="{DAF876E6-F852-4E5C-BCCB-4F6BDA626608}" presName="Name64" presStyleLbl="parChTrans1D2" presStyleIdx="1" presStyleCnt="3"/>
      <dgm:spPr/>
      <dgm:t>
        <a:bodyPr/>
        <a:lstStyle/>
        <a:p>
          <a:endParaRPr lang="en-US"/>
        </a:p>
      </dgm:t>
    </dgm:pt>
    <dgm:pt modelId="{131A9626-B917-4AFF-BEB7-D9834337011A}" type="pres">
      <dgm:prSet presAssocID="{1059F1C7-2508-48D8-9B70-2BA63D2E97D9}" presName="hierRoot2" presStyleCnt="0">
        <dgm:presLayoutVars>
          <dgm:hierBranch val="init"/>
        </dgm:presLayoutVars>
      </dgm:prSet>
      <dgm:spPr/>
    </dgm:pt>
    <dgm:pt modelId="{54B36E3D-BAE0-47A7-B31A-584FAFA3AE76}" type="pres">
      <dgm:prSet presAssocID="{1059F1C7-2508-48D8-9B70-2BA63D2E97D9}" presName="rootComposite" presStyleCnt="0"/>
      <dgm:spPr/>
    </dgm:pt>
    <dgm:pt modelId="{B96480DF-1B11-4706-ACAA-0ED84C85D0B5}" type="pres">
      <dgm:prSet presAssocID="{1059F1C7-2508-48D8-9B70-2BA63D2E97D9}" presName="rootText" presStyleLbl="node2" presStyleIdx="1" presStyleCnt="3">
        <dgm:presLayoutVars>
          <dgm:chPref val="3"/>
        </dgm:presLayoutVars>
      </dgm:prSet>
      <dgm:spPr/>
      <dgm:t>
        <a:bodyPr/>
        <a:lstStyle/>
        <a:p>
          <a:endParaRPr lang="en-US"/>
        </a:p>
      </dgm:t>
    </dgm:pt>
    <dgm:pt modelId="{D396B668-1518-4D0C-BA6C-FFBFE2F578E9}" type="pres">
      <dgm:prSet presAssocID="{1059F1C7-2508-48D8-9B70-2BA63D2E97D9}" presName="rootConnector" presStyleLbl="node2" presStyleIdx="1" presStyleCnt="3"/>
      <dgm:spPr/>
      <dgm:t>
        <a:bodyPr/>
        <a:lstStyle/>
        <a:p>
          <a:endParaRPr lang="en-US"/>
        </a:p>
      </dgm:t>
    </dgm:pt>
    <dgm:pt modelId="{70E64F36-C5D6-41ED-9F69-DEE3F1B05685}" type="pres">
      <dgm:prSet presAssocID="{1059F1C7-2508-48D8-9B70-2BA63D2E97D9}" presName="hierChild4" presStyleCnt="0"/>
      <dgm:spPr/>
    </dgm:pt>
    <dgm:pt modelId="{0F9C78C1-F38D-4011-A0A0-D1933E61AD63}" type="pres">
      <dgm:prSet presAssocID="{DD8DF398-2960-4EA4-AE6F-84FEECA7E473}" presName="Name64" presStyleLbl="parChTrans1D3" presStyleIdx="1" presStyleCnt="3"/>
      <dgm:spPr/>
      <dgm:t>
        <a:bodyPr/>
        <a:lstStyle/>
        <a:p>
          <a:endParaRPr lang="en-US"/>
        </a:p>
      </dgm:t>
    </dgm:pt>
    <dgm:pt modelId="{061FC2AE-5BB5-4DD2-9AC4-5EC649B1A6A3}" type="pres">
      <dgm:prSet presAssocID="{3B105203-01AE-4792-AD87-316B2075A4E5}" presName="hierRoot2" presStyleCnt="0">
        <dgm:presLayoutVars>
          <dgm:hierBranch val="init"/>
        </dgm:presLayoutVars>
      </dgm:prSet>
      <dgm:spPr/>
    </dgm:pt>
    <dgm:pt modelId="{B9D364C1-5A69-40A3-8B7A-170B00BAC943}" type="pres">
      <dgm:prSet presAssocID="{3B105203-01AE-4792-AD87-316B2075A4E5}" presName="rootComposite" presStyleCnt="0"/>
      <dgm:spPr/>
    </dgm:pt>
    <dgm:pt modelId="{816A9944-E1E6-4D1B-A4BB-6A55184407C8}" type="pres">
      <dgm:prSet presAssocID="{3B105203-01AE-4792-AD87-316B2075A4E5}" presName="rootText" presStyleLbl="node3" presStyleIdx="1" presStyleCnt="3">
        <dgm:presLayoutVars>
          <dgm:chPref val="3"/>
        </dgm:presLayoutVars>
      </dgm:prSet>
      <dgm:spPr/>
      <dgm:t>
        <a:bodyPr/>
        <a:lstStyle/>
        <a:p>
          <a:endParaRPr lang="en-US"/>
        </a:p>
      </dgm:t>
    </dgm:pt>
    <dgm:pt modelId="{AE859D26-DED6-421E-B2C0-74E3CE6C9181}" type="pres">
      <dgm:prSet presAssocID="{3B105203-01AE-4792-AD87-316B2075A4E5}" presName="rootConnector" presStyleLbl="node3" presStyleIdx="1" presStyleCnt="3"/>
      <dgm:spPr/>
      <dgm:t>
        <a:bodyPr/>
        <a:lstStyle/>
        <a:p>
          <a:endParaRPr lang="en-US"/>
        </a:p>
      </dgm:t>
    </dgm:pt>
    <dgm:pt modelId="{2F7BE063-C7F6-4C49-89DD-57E27D66D995}" type="pres">
      <dgm:prSet presAssocID="{3B105203-01AE-4792-AD87-316B2075A4E5}" presName="hierChild4" presStyleCnt="0"/>
      <dgm:spPr/>
    </dgm:pt>
    <dgm:pt modelId="{07F95E5C-7F97-4479-8EFF-86D9489F7BEF}" type="pres">
      <dgm:prSet presAssocID="{D1EBC88E-6334-4D5E-B206-5D41D12DBC15}" presName="Name64" presStyleLbl="parChTrans1D4" presStyleIdx="3" presStyleCnt="9"/>
      <dgm:spPr/>
      <dgm:t>
        <a:bodyPr/>
        <a:lstStyle/>
        <a:p>
          <a:endParaRPr lang="en-US"/>
        </a:p>
      </dgm:t>
    </dgm:pt>
    <dgm:pt modelId="{7A4E699B-F7FF-4D4C-8DDC-4D608669CE82}" type="pres">
      <dgm:prSet presAssocID="{1E9FB8B9-A037-403A-A5B2-8D22EBEBFDD9}" presName="hierRoot2" presStyleCnt="0">
        <dgm:presLayoutVars>
          <dgm:hierBranch val="init"/>
        </dgm:presLayoutVars>
      </dgm:prSet>
      <dgm:spPr/>
    </dgm:pt>
    <dgm:pt modelId="{41B76148-9B07-4E88-9FA4-C33ABB76812D}" type="pres">
      <dgm:prSet presAssocID="{1E9FB8B9-A037-403A-A5B2-8D22EBEBFDD9}" presName="rootComposite" presStyleCnt="0"/>
      <dgm:spPr/>
    </dgm:pt>
    <dgm:pt modelId="{045E9B94-06C6-4C4D-820E-F02A3B11579A}" type="pres">
      <dgm:prSet presAssocID="{1E9FB8B9-A037-403A-A5B2-8D22EBEBFDD9}" presName="rootText" presStyleLbl="node4" presStyleIdx="3" presStyleCnt="9">
        <dgm:presLayoutVars>
          <dgm:chPref val="3"/>
        </dgm:presLayoutVars>
      </dgm:prSet>
      <dgm:spPr/>
      <dgm:t>
        <a:bodyPr/>
        <a:lstStyle/>
        <a:p>
          <a:endParaRPr lang="en-US"/>
        </a:p>
      </dgm:t>
    </dgm:pt>
    <dgm:pt modelId="{8BD193DD-AFEC-429E-91D2-57349364D4E3}" type="pres">
      <dgm:prSet presAssocID="{1E9FB8B9-A037-403A-A5B2-8D22EBEBFDD9}" presName="rootConnector" presStyleLbl="node4" presStyleIdx="3" presStyleCnt="9"/>
      <dgm:spPr/>
      <dgm:t>
        <a:bodyPr/>
        <a:lstStyle/>
        <a:p>
          <a:endParaRPr lang="en-US"/>
        </a:p>
      </dgm:t>
    </dgm:pt>
    <dgm:pt modelId="{619F4087-8D53-4162-A54A-B19AE69CEB2C}" type="pres">
      <dgm:prSet presAssocID="{1E9FB8B9-A037-403A-A5B2-8D22EBEBFDD9}" presName="hierChild4" presStyleCnt="0"/>
      <dgm:spPr/>
    </dgm:pt>
    <dgm:pt modelId="{4B7D8460-AD85-4F85-9797-19C332F81FC2}" type="pres">
      <dgm:prSet presAssocID="{24F9A187-FAB7-4116-963C-3D51E76CCF49}" presName="Name64" presStyleLbl="parChTrans1D4" presStyleIdx="4" presStyleCnt="9"/>
      <dgm:spPr/>
      <dgm:t>
        <a:bodyPr/>
        <a:lstStyle/>
        <a:p>
          <a:endParaRPr lang="en-US"/>
        </a:p>
      </dgm:t>
    </dgm:pt>
    <dgm:pt modelId="{434BAEDD-B571-49C0-8BC8-5CCC7F89D211}" type="pres">
      <dgm:prSet presAssocID="{80F7C115-218D-4B46-A02E-F361311F8D24}" presName="hierRoot2" presStyleCnt="0">
        <dgm:presLayoutVars>
          <dgm:hierBranch val="init"/>
        </dgm:presLayoutVars>
      </dgm:prSet>
      <dgm:spPr/>
    </dgm:pt>
    <dgm:pt modelId="{726DD058-878A-4C9A-B406-25E056C28E75}" type="pres">
      <dgm:prSet presAssocID="{80F7C115-218D-4B46-A02E-F361311F8D24}" presName="rootComposite" presStyleCnt="0"/>
      <dgm:spPr/>
    </dgm:pt>
    <dgm:pt modelId="{D3D2C004-A835-42D5-AC22-CD4CFC1F1CF1}" type="pres">
      <dgm:prSet presAssocID="{80F7C115-218D-4B46-A02E-F361311F8D24}" presName="rootText" presStyleLbl="node4" presStyleIdx="4" presStyleCnt="9">
        <dgm:presLayoutVars>
          <dgm:chPref val="3"/>
        </dgm:presLayoutVars>
      </dgm:prSet>
      <dgm:spPr/>
      <dgm:t>
        <a:bodyPr/>
        <a:lstStyle/>
        <a:p>
          <a:endParaRPr lang="en-US"/>
        </a:p>
      </dgm:t>
    </dgm:pt>
    <dgm:pt modelId="{AF551E63-778E-4E55-A435-29BFCC0CCBE5}" type="pres">
      <dgm:prSet presAssocID="{80F7C115-218D-4B46-A02E-F361311F8D24}" presName="rootConnector" presStyleLbl="node4" presStyleIdx="4" presStyleCnt="9"/>
      <dgm:spPr/>
      <dgm:t>
        <a:bodyPr/>
        <a:lstStyle/>
        <a:p>
          <a:endParaRPr lang="en-US"/>
        </a:p>
      </dgm:t>
    </dgm:pt>
    <dgm:pt modelId="{87D9E09D-D5AD-4D7C-8932-76D5058B16C1}" type="pres">
      <dgm:prSet presAssocID="{80F7C115-218D-4B46-A02E-F361311F8D24}" presName="hierChild4" presStyleCnt="0"/>
      <dgm:spPr/>
    </dgm:pt>
    <dgm:pt modelId="{40BC68FB-7826-4C79-8164-7F957CE54AB4}" type="pres">
      <dgm:prSet presAssocID="{C7107401-B56A-4ECF-985C-0708C13E5E82}" presName="Name64" presStyleLbl="parChTrans1D4" presStyleIdx="5" presStyleCnt="9"/>
      <dgm:spPr/>
      <dgm:t>
        <a:bodyPr/>
        <a:lstStyle/>
        <a:p>
          <a:endParaRPr lang="en-US"/>
        </a:p>
      </dgm:t>
    </dgm:pt>
    <dgm:pt modelId="{54713590-5529-4F81-9765-AC37624407FD}" type="pres">
      <dgm:prSet presAssocID="{A8696704-CB27-46E0-95DE-F18F5F58AD66}" presName="hierRoot2" presStyleCnt="0">
        <dgm:presLayoutVars>
          <dgm:hierBranch val="init"/>
        </dgm:presLayoutVars>
      </dgm:prSet>
      <dgm:spPr/>
    </dgm:pt>
    <dgm:pt modelId="{694F3ED8-1C9B-474A-8595-A0F7A2940EE1}" type="pres">
      <dgm:prSet presAssocID="{A8696704-CB27-46E0-95DE-F18F5F58AD66}" presName="rootComposite" presStyleCnt="0"/>
      <dgm:spPr/>
    </dgm:pt>
    <dgm:pt modelId="{95B2EFC1-DA88-4462-8165-E1E3CCA4D2FD}" type="pres">
      <dgm:prSet presAssocID="{A8696704-CB27-46E0-95DE-F18F5F58AD66}" presName="rootText" presStyleLbl="node4" presStyleIdx="5" presStyleCnt="9" custLinFactNeighborX="85" custLinFactNeighborY="173">
        <dgm:presLayoutVars>
          <dgm:chPref val="3"/>
        </dgm:presLayoutVars>
      </dgm:prSet>
      <dgm:spPr/>
      <dgm:t>
        <a:bodyPr/>
        <a:lstStyle/>
        <a:p>
          <a:endParaRPr lang="en-US"/>
        </a:p>
      </dgm:t>
    </dgm:pt>
    <dgm:pt modelId="{0B37BD61-CEB3-49A1-938A-988A11D541C2}" type="pres">
      <dgm:prSet presAssocID="{A8696704-CB27-46E0-95DE-F18F5F58AD66}" presName="rootConnector" presStyleLbl="node4" presStyleIdx="5" presStyleCnt="9"/>
      <dgm:spPr/>
      <dgm:t>
        <a:bodyPr/>
        <a:lstStyle/>
        <a:p>
          <a:endParaRPr lang="en-US"/>
        </a:p>
      </dgm:t>
    </dgm:pt>
    <dgm:pt modelId="{0A6B3767-4777-4FA0-929B-76313027F659}" type="pres">
      <dgm:prSet presAssocID="{A8696704-CB27-46E0-95DE-F18F5F58AD66}" presName="hierChild4" presStyleCnt="0"/>
      <dgm:spPr/>
    </dgm:pt>
    <dgm:pt modelId="{CDAAABBE-ACAB-495E-AA43-F31960D19A41}" type="pres">
      <dgm:prSet presAssocID="{A8696704-CB27-46E0-95DE-F18F5F58AD66}" presName="hierChild5" presStyleCnt="0"/>
      <dgm:spPr/>
    </dgm:pt>
    <dgm:pt modelId="{D149A749-AA06-43E6-B417-B450D4D03497}" type="pres">
      <dgm:prSet presAssocID="{80F7C115-218D-4B46-A02E-F361311F8D24}" presName="hierChild5" presStyleCnt="0"/>
      <dgm:spPr/>
    </dgm:pt>
    <dgm:pt modelId="{C52B261A-ED97-46FF-B950-00E6CF602BF5}" type="pres">
      <dgm:prSet presAssocID="{1E9FB8B9-A037-403A-A5B2-8D22EBEBFDD9}" presName="hierChild5" presStyleCnt="0"/>
      <dgm:spPr/>
    </dgm:pt>
    <dgm:pt modelId="{EA653668-A46B-48E7-AAE6-EA9EF903D0B4}" type="pres">
      <dgm:prSet presAssocID="{3B105203-01AE-4792-AD87-316B2075A4E5}" presName="hierChild5" presStyleCnt="0"/>
      <dgm:spPr/>
    </dgm:pt>
    <dgm:pt modelId="{CB384A8E-B932-4FD9-A230-2C01905C6E7B}" type="pres">
      <dgm:prSet presAssocID="{1059F1C7-2508-48D8-9B70-2BA63D2E97D9}" presName="hierChild5" presStyleCnt="0"/>
      <dgm:spPr/>
    </dgm:pt>
    <dgm:pt modelId="{D1297629-08FE-448A-B4AC-E522366ABF57}" type="pres">
      <dgm:prSet presAssocID="{1AF4E007-954A-4C87-9ACD-4BC7911BFDE1}" presName="Name64" presStyleLbl="parChTrans1D2" presStyleIdx="2" presStyleCnt="3"/>
      <dgm:spPr/>
      <dgm:t>
        <a:bodyPr/>
        <a:lstStyle/>
        <a:p>
          <a:endParaRPr lang="en-US"/>
        </a:p>
      </dgm:t>
    </dgm:pt>
    <dgm:pt modelId="{EA6119F8-DDB7-4FB4-BA6F-EA8CAFAFF243}" type="pres">
      <dgm:prSet presAssocID="{4B3781EF-8C4D-4924-8A69-A2B9956A7A30}" presName="hierRoot2" presStyleCnt="0">
        <dgm:presLayoutVars>
          <dgm:hierBranch val="init"/>
        </dgm:presLayoutVars>
      </dgm:prSet>
      <dgm:spPr/>
    </dgm:pt>
    <dgm:pt modelId="{331D4CF2-49C6-47EB-AC5B-1F7EE12EE4FC}" type="pres">
      <dgm:prSet presAssocID="{4B3781EF-8C4D-4924-8A69-A2B9956A7A30}" presName="rootComposite" presStyleCnt="0"/>
      <dgm:spPr/>
    </dgm:pt>
    <dgm:pt modelId="{B40DF50A-6316-44B1-986D-B09795FCFDA8}" type="pres">
      <dgm:prSet presAssocID="{4B3781EF-8C4D-4924-8A69-A2B9956A7A30}" presName="rootText" presStyleLbl="node2" presStyleIdx="2" presStyleCnt="3">
        <dgm:presLayoutVars>
          <dgm:chPref val="3"/>
        </dgm:presLayoutVars>
      </dgm:prSet>
      <dgm:spPr/>
      <dgm:t>
        <a:bodyPr/>
        <a:lstStyle/>
        <a:p>
          <a:endParaRPr lang="en-US"/>
        </a:p>
      </dgm:t>
    </dgm:pt>
    <dgm:pt modelId="{AB36EE75-86D4-463C-BD5D-8E537249F103}" type="pres">
      <dgm:prSet presAssocID="{4B3781EF-8C4D-4924-8A69-A2B9956A7A30}" presName="rootConnector" presStyleLbl="node2" presStyleIdx="2" presStyleCnt="3"/>
      <dgm:spPr/>
      <dgm:t>
        <a:bodyPr/>
        <a:lstStyle/>
        <a:p>
          <a:endParaRPr lang="en-US"/>
        </a:p>
      </dgm:t>
    </dgm:pt>
    <dgm:pt modelId="{FC6FB6E1-2941-4F03-A167-BA835029A971}" type="pres">
      <dgm:prSet presAssocID="{4B3781EF-8C4D-4924-8A69-A2B9956A7A30}" presName="hierChild4" presStyleCnt="0"/>
      <dgm:spPr/>
    </dgm:pt>
    <dgm:pt modelId="{F08A6896-8E99-4F24-8820-3ED99AD74A6F}" type="pres">
      <dgm:prSet presAssocID="{56844375-92C4-4E50-A7EA-8532931271ED}" presName="Name64" presStyleLbl="parChTrans1D3" presStyleIdx="2" presStyleCnt="3"/>
      <dgm:spPr/>
      <dgm:t>
        <a:bodyPr/>
        <a:lstStyle/>
        <a:p>
          <a:endParaRPr lang="en-US"/>
        </a:p>
      </dgm:t>
    </dgm:pt>
    <dgm:pt modelId="{FF437ED7-8FFE-4A98-BDDA-0533EB836F01}" type="pres">
      <dgm:prSet presAssocID="{9FCF56F9-8025-4080-B0C1-15EBA2EBFD8D}" presName="hierRoot2" presStyleCnt="0">
        <dgm:presLayoutVars>
          <dgm:hierBranch val="init"/>
        </dgm:presLayoutVars>
      </dgm:prSet>
      <dgm:spPr/>
    </dgm:pt>
    <dgm:pt modelId="{6A12C436-A210-4FC6-B4CC-E2A336A1AEC0}" type="pres">
      <dgm:prSet presAssocID="{9FCF56F9-8025-4080-B0C1-15EBA2EBFD8D}" presName="rootComposite" presStyleCnt="0"/>
      <dgm:spPr/>
    </dgm:pt>
    <dgm:pt modelId="{A70AD72C-25F8-4125-A46E-7F4EC460F481}" type="pres">
      <dgm:prSet presAssocID="{9FCF56F9-8025-4080-B0C1-15EBA2EBFD8D}" presName="rootText" presStyleLbl="node3" presStyleIdx="2" presStyleCnt="3">
        <dgm:presLayoutVars>
          <dgm:chPref val="3"/>
        </dgm:presLayoutVars>
      </dgm:prSet>
      <dgm:spPr/>
      <dgm:t>
        <a:bodyPr/>
        <a:lstStyle/>
        <a:p>
          <a:endParaRPr lang="en-US"/>
        </a:p>
      </dgm:t>
    </dgm:pt>
    <dgm:pt modelId="{2A114AA2-ADDA-4AEF-9095-63EAC931CC5F}" type="pres">
      <dgm:prSet presAssocID="{9FCF56F9-8025-4080-B0C1-15EBA2EBFD8D}" presName="rootConnector" presStyleLbl="node3" presStyleIdx="2" presStyleCnt="3"/>
      <dgm:spPr/>
      <dgm:t>
        <a:bodyPr/>
        <a:lstStyle/>
        <a:p>
          <a:endParaRPr lang="en-US"/>
        </a:p>
      </dgm:t>
    </dgm:pt>
    <dgm:pt modelId="{2C90FD74-129B-4794-B3B4-4D4B7D7BBF53}" type="pres">
      <dgm:prSet presAssocID="{9FCF56F9-8025-4080-B0C1-15EBA2EBFD8D}" presName="hierChild4" presStyleCnt="0"/>
      <dgm:spPr/>
    </dgm:pt>
    <dgm:pt modelId="{2422CCCA-3DE7-0D45-86D7-7840543BC66E}" type="pres">
      <dgm:prSet presAssocID="{AAA89772-413A-D647-841A-9BD0E41E34CE}" presName="Name64" presStyleLbl="parChTrans1D4" presStyleIdx="6" presStyleCnt="9"/>
      <dgm:spPr/>
      <dgm:t>
        <a:bodyPr/>
        <a:lstStyle/>
        <a:p>
          <a:endParaRPr lang="en-US"/>
        </a:p>
      </dgm:t>
    </dgm:pt>
    <dgm:pt modelId="{D17DE8A0-C35B-FB44-8C49-8E0C8101DCEC}" type="pres">
      <dgm:prSet presAssocID="{ABBF31B2-41D9-D54B-A887-F4087F0BE746}" presName="hierRoot2" presStyleCnt="0">
        <dgm:presLayoutVars>
          <dgm:hierBranch val="init"/>
        </dgm:presLayoutVars>
      </dgm:prSet>
      <dgm:spPr/>
    </dgm:pt>
    <dgm:pt modelId="{870D698C-491F-4B49-8986-585380E7591C}" type="pres">
      <dgm:prSet presAssocID="{ABBF31B2-41D9-D54B-A887-F4087F0BE746}" presName="rootComposite" presStyleCnt="0"/>
      <dgm:spPr/>
    </dgm:pt>
    <dgm:pt modelId="{702900E8-58E5-3C4E-9B03-C7EFF08792BB}" type="pres">
      <dgm:prSet presAssocID="{ABBF31B2-41D9-D54B-A887-F4087F0BE746}" presName="rootText" presStyleLbl="node4" presStyleIdx="6" presStyleCnt="9">
        <dgm:presLayoutVars>
          <dgm:chPref val="3"/>
        </dgm:presLayoutVars>
      </dgm:prSet>
      <dgm:spPr/>
      <dgm:t>
        <a:bodyPr/>
        <a:lstStyle/>
        <a:p>
          <a:endParaRPr lang="en-US"/>
        </a:p>
      </dgm:t>
    </dgm:pt>
    <dgm:pt modelId="{1301F32E-2C94-8048-B7B9-B14406B8714D}" type="pres">
      <dgm:prSet presAssocID="{ABBF31B2-41D9-D54B-A887-F4087F0BE746}" presName="rootConnector" presStyleLbl="node4" presStyleIdx="6" presStyleCnt="9"/>
      <dgm:spPr/>
      <dgm:t>
        <a:bodyPr/>
        <a:lstStyle/>
        <a:p>
          <a:endParaRPr lang="en-US"/>
        </a:p>
      </dgm:t>
    </dgm:pt>
    <dgm:pt modelId="{F70228EE-D7DF-0349-9326-2988757B575A}" type="pres">
      <dgm:prSet presAssocID="{ABBF31B2-41D9-D54B-A887-F4087F0BE746}" presName="hierChild4" presStyleCnt="0"/>
      <dgm:spPr/>
    </dgm:pt>
    <dgm:pt modelId="{9FE4AB2C-3128-C64D-92E5-A42463E30715}" type="pres">
      <dgm:prSet presAssocID="{F445C026-3E44-B049-BE60-D70A5E882AEB}" presName="Name64" presStyleLbl="parChTrans1D4" presStyleIdx="7" presStyleCnt="9"/>
      <dgm:spPr/>
      <dgm:t>
        <a:bodyPr/>
        <a:lstStyle/>
        <a:p>
          <a:endParaRPr lang="en-US"/>
        </a:p>
      </dgm:t>
    </dgm:pt>
    <dgm:pt modelId="{F856EBB2-F886-E047-8454-4DF588C467DD}" type="pres">
      <dgm:prSet presAssocID="{FB8FB123-764F-2043-AD4E-309E40BA6901}" presName="hierRoot2" presStyleCnt="0">
        <dgm:presLayoutVars>
          <dgm:hierBranch val="init"/>
        </dgm:presLayoutVars>
      </dgm:prSet>
      <dgm:spPr/>
    </dgm:pt>
    <dgm:pt modelId="{FB138BAE-39CF-D542-9E1A-9988A4CDE34F}" type="pres">
      <dgm:prSet presAssocID="{FB8FB123-764F-2043-AD4E-309E40BA6901}" presName="rootComposite" presStyleCnt="0"/>
      <dgm:spPr/>
    </dgm:pt>
    <dgm:pt modelId="{779E5511-5938-0544-B696-8A9B37827EDE}" type="pres">
      <dgm:prSet presAssocID="{FB8FB123-764F-2043-AD4E-309E40BA6901}" presName="rootText" presStyleLbl="node4" presStyleIdx="7" presStyleCnt="9">
        <dgm:presLayoutVars>
          <dgm:chPref val="3"/>
        </dgm:presLayoutVars>
      </dgm:prSet>
      <dgm:spPr/>
      <dgm:t>
        <a:bodyPr/>
        <a:lstStyle/>
        <a:p>
          <a:endParaRPr lang="en-US"/>
        </a:p>
      </dgm:t>
    </dgm:pt>
    <dgm:pt modelId="{E89B50AF-3EF7-BC45-902A-F49E8988E667}" type="pres">
      <dgm:prSet presAssocID="{FB8FB123-764F-2043-AD4E-309E40BA6901}" presName="rootConnector" presStyleLbl="node4" presStyleIdx="7" presStyleCnt="9"/>
      <dgm:spPr/>
      <dgm:t>
        <a:bodyPr/>
        <a:lstStyle/>
        <a:p>
          <a:endParaRPr lang="en-US"/>
        </a:p>
      </dgm:t>
    </dgm:pt>
    <dgm:pt modelId="{091CE79C-B7AD-5247-A472-41A59E2C7D1D}" type="pres">
      <dgm:prSet presAssocID="{FB8FB123-764F-2043-AD4E-309E40BA6901}" presName="hierChild4" presStyleCnt="0"/>
      <dgm:spPr/>
    </dgm:pt>
    <dgm:pt modelId="{8B087E41-65EE-0B4A-8D82-75F00F109E28}" type="pres">
      <dgm:prSet presAssocID="{7673F0BF-A7EF-E844-B82A-0EC970472B8A}" presName="Name64" presStyleLbl="parChTrans1D4" presStyleIdx="8" presStyleCnt="9"/>
      <dgm:spPr/>
      <dgm:t>
        <a:bodyPr/>
        <a:lstStyle/>
        <a:p>
          <a:endParaRPr lang="en-US"/>
        </a:p>
      </dgm:t>
    </dgm:pt>
    <dgm:pt modelId="{0EE1BB00-653F-E34A-915A-6AB621C925E1}" type="pres">
      <dgm:prSet presAssocID="{1B7ECC0A-C35E-3642-A845-7C7F540BE15F}" presName="hierRoot2" presStyleCnt="0">
        <dgm:presLayoutVars>
          <dgm:hierBranch val="init"/>
        </dgm:presLayoutVars>
      </dgm:prSet>
      <dgm:spPr/>
    </dgm:pt>
    <dgm:pt modelId="{85DD5686-4613-B948-90A7-017943A1C960}" type="pres">
      <dgm:prSet presAssocID="{1B7ECC0A-C35E-3642-A845-7C7F540BE15F}" presName="rootComposite" presStyleCnt="0"/>
      <dgm:spPr/>
    </dgm:pt>
    <dgm:pt modelId="{D965320C-429E-CF4B-9E2E-B617CEABFBA1}" type="pres">
      <dgm:prSet presAssocID="{1B7ECC0A-C35E-3642-A845-7C7F540BE15F}" presName="rootText" presStyleLbl="node4" presStyleIdx="8" presStyleCnt="9">
        <dgm:presLayoutVars>
          <dgm:chPref val="3"/>
        </dgm:presLayoutVars>
      </dgm:prSet>
      <dgm:spPr/>
      <dgm:t>
        <a:bodyPr/>
        <a:lstStyle/>
        <a:p>
          <a:endParaRPr lang="en-US"/>
        </a:p>
      </dgm:t>
    </dgm:pt>
    <dgm:pt modelId="{42D9563B-85D5-2142-86E4-9DF2AD1B53E6}" type="pres">
      <dgm:prSet presAssocID="{1B7ECC0A-C35E-3642-A845-7C7F540BE15F}" presName="rootConnector" presStyleLbl="node4" presStyleIdx="8" presStyleCnt="9"/>
      <dgm:spPr/>
      <dgm:t>
        <a:bodyPr/>
        <a:lstStyle/>
        <a:p>
          <a:endParaRPr lang="en-US"/>
        </a:p>
      </dgm:t>
    </dgm:pt>
    <dgm:pt modelId="{4A45B354-E15A-BF40-8D4B-44A9A2385E63}" type="pres">
      <dgm:prSet presAssocID="{1B7ECC0A-C35E-3642-A845-7C7F540BE15F}" presName="hierChild4" presStyleCnt="0"/>
      <dgm:spPr/>
    </dgm:pt>
    <dgm:pt modelId="{0F56C568-8B70-DB4F-A5A0-71B5F6D5554B}" type="pres">
      <dgm:prSet presAssocID="{1B7ECC0A-C35E-3642-A845-7C7F540BE15F}" presName="hierChild5" presStyleCnt="0"/>
      <dgm:spPr/>
    </dgm:pt>
    <dgm:pt modelId="{F44A8F07-7CF9-AF49-9143-244AB20DBBC7}" type="pres">
      <dgm:prSet presAssocID="{FB8FB123-764F-2043-AD4E-309E40BA6901}" presName="hierChild5" presStyleCnt="0"/>
      <dgm:spPr/>
    </dgm:pt>
    <dgm:pt modelId="{EE468A02-FAE7-824C-980F-61249DA5325C}" type="pres">
      <dgm:prSet presAssocID="{ABBF31B2-41D9-D54B-A887-F4087F0BE746}" presName="hierChild5" presStyleCnt="0"/>
      <dgm:spPr/>
    </dgm:pt>
    <dgm:pt modelId="{3E6D963E-07C9-4CED-94C5-5021CEDAFC47}" type="pres">
      <dgm:prSet presAssocID="{9FCF56F9-8025-4080-B0C1-15EBA2EBFD8D}" presName="hierChild5" presStyleCnt="0"/>
      <dgm:spPr/>
    </dgm:pt>
    <dgm:pt modelId="{98633956-5D77-4DA0-B5FC-8A7041C3CD47}" type="pres">
      <dgm:prSet presAssocID="{4B3781EF-8C4D-4924-8A69-A2B9956A7A30}" presName="hierChild5" presStyleCnt="0"/>
      <dgm:spPr/>
    </dgm:pt>
    <dgm:pt modelId="{D4C0554F-0B31-499D-8824-F13F1EFB2A47}" type="pres">
      <dgm:prSet presAssocID="{201F644A-A593-437F-807C-C0FC8381117E}" presName="hierChild3" presStyleCnt="0"/>
      <dgm:spPr/>
    </dgm:pt>
  </dgm:ptLst>
  <dgm:cxnLst>
    <dgm:cxn modelId="{D4D24BED-2E62-954F-B597-CF5150E4A9A2}" type="presOf" srcId="{1B7ECC0A-C35E-3642-A845-7C7F540BE15F}" destId="{42D9563B-85D5-2142-86E4-9DF2AD1B53E6}" srcOrd="1" destOrd="0" presId="urn:microsoft.com/office/officeart/2009/3/layout/HorizontalOrganizationChart"/>
    <dgm:cxn modelId="{5E33094A-9925-7647-9738-761D8B19227D}" type="presOf" srcId="{79281554-9A41-4A01-9989-E0E1BC7BF2CA}" destId="{DC500066-4D42-4B29-8376-B5DF4DF8A669}" srcOrd="1" destOrd="0" presId="urn:microsoft.com/office/officeart/2009/3/layout/HorizontalOrganizationChart"/>
    <dgm:cxn modelId="{7E0130BF-A2D4-A043-AF1B-BEA6C2993DEC}" type="presOf" srcId="{DD8DF398-2960-4EA4-AE6F-84FEECA7E473}" destId="{0F9C78C1-F38D-4011-A0A0-D1933E61AD63}" srcOrd="0" destOrd="0" presId="urn:microsoft.com/office/officeart/2009/3/layout/HorizontalOrganizationChart"/>
    <dgm:cxn modelId="{098EC435-9F05-40DB-B54D-53951B3A2932}" srcId="{201F644A-A593-437F-807C-C0FC8381117E}" destId="{4B3781EF-8C4D-4924-8A69-A2B9956A7A30}" srcOrd="2" destOrd="0" parTransId="{1AF4E007-954A-4C87-9ACD-4BC7911BFDE1}" sibTransId="{5B17BAD1-5FD2-45FB-B071-CFF419D37BB0}"/>
    <dgm:cxn modelId="{E31BDF88-2F91-B840-844E-4C561D77DFF4}" type="presOf" srcId="{1059F1C7-2508-48D8-9B70-2BA63D2E97D9}" destId="{B96480DF-1B11-4706-ACAA-0ED84C85D0B5}" srcOrd="0" destOrd="0" presId="urn:microsoft.com/office/officeart/2009/3/layout/HorizontalOrganizationChart"/>
    <dgm:cxn modelId="{B40C8714-0714-C84A-B4D6-1647A9C2D1FE}" type="presOf" srcId="{DAF876E6-F852-4E5C-BCCB-4F6BDA626608}" destId="{8AF5DB96-D449-4DF4-A8A5-9EA64493E392}" srcOrd="0" destOrd="0" presId="urn:microsoft.com/office/officeart/2009/3/layout/HorizontalOrganizationChart"/>
    <dgm:cxn modelId="{D8D1DA48-10DF-DA44-89BE-06241DAED183}" type="presOf" srcId="{1E9FB8B9-A037-403A-A5B2-8D22EBEBFDD9}" destId="{8BD193DD-AFEC-429E-91D2-57349364D4E3}" srcOrd="1" destOrd="0" presId="urn:microsoft.com/office/officeart/2009/3/layout/HorizontalOrganizationChart"/>
    <dgm:cxn modelId="{30BE8A81-7B98-F042-8C60-94E8719344E1}" type="presOf" srcId="{35471270-7C42-4135-AF02-548E4D4C628F}" destId="{ADF29B7C-867C-4CA2-8745-DC162F926DFA}" srcOrd="0" destOrd="0" presId="urn:microsoft.com/office/officeart/2009/3/layout/HorizontalOrganizationChart"/>
    <dgm:cxn modelId="{2A7518C1-D4EF-ED4B-9F82-2CF0DFCFDA93}" type="presOf" srcId="{1AF4E007-954A-4C87-9ACD-4BC7911BFDE1}" destId="{D1297629-08FE-448A-B4AC-E522366ABF57}" srcOrd="0" destOrd="0" presId="urn:microsoft.com/office/officeart/2009/3/layout/HorizontalOrganizationChart"/>
    <dgm:cxn modelId="{CA7CD2B2-390D-FF47-B283-8F27B401FEBB}" type="presOf" srcId="{201F644A-A593-437F-807C-C0FC8381117E}" destId="{D63FF80D-9DA3-442C-ADAE-4A2C23CA9A3B}" srcOrd="1" destOrd="0" presId="urn:microsoft.com/office/officeart/2009/3/layout/HorizontalOrganizationChart"/>
    <dgm:cxn modelId="{8B674933-31B7-1B4E-B9C3-E80DE35E6151}" type="presOf" srcId="{9AADEEEC-30D8-4663-9E74-8D077C1DF948}" destId="{3DD48502-4778-4E8F-B049-34557AF0FD00}" srcOrd="0" destOrd="0" presId="urn:microsoft.com/office/officeart/2009/3/layout/HorizontalOrganizationChart"/>
    <dgm:cxn modelId="{B78831D3-D362-4A89-9C3A-3004A65DB6C7}" srcId="{B6C3FE7A-6978-446E-84D8-2956C2E1DFA3}" destId="{6967CA0E-73AE-4D98-91E9-6BE61768FF16}" srcOrd="0" destOrd="0" parTransId="{879F88F4-0147-4845-8F6B-FECCE4C03382}" sibTransId="{5DF51C1A-6423-430E-842C-FDC18F857A16}"/>
    <dgm:cxn modelId="{EE0DA88B-C1D0-174B-A100-DDD61C2FBB61}" type="presOf" srcId="{2DCB8FB6-9CA9-4400-99A4-AABCDA015BF2}" destId="{EC2B4847-2B63-429B-B9EC-CE7711D81BC3}" srcOrd="0" destOrd="0" presId="urn:microsoft.com/office/officeart/2009/3/layout/HorizontalOrganizationChart"/>
    <dgm:cxn modelId="{94AEA820-930C-7449-B21B-CECCA45E0446}" type="presOf" srcId="{1B7ECC0A-C35E-3642-A845-7C7F540BE15F}" destId="{D965320C-429E-CF4B-9E2E-B617CEABFBA1}" srcOrd="0" destOrd="0" presId="urn:microsoft.com/office/officeart/2009/3/layout/HorizontalOrganizationChart"/>
    <dgm:cxn modelId="{7F64C025-E886-AE4A-A1E1-3FD4912CC5F8}" type="presOf" srcId="{9AADEEEC-30D8-4663-9E74-8D077C1DF948}" destId="{A5A1037A-05EC-47B7-AA83-49E7BC79A510}" srcOrd="1" destOrd="0" presId="urn:microsoft.com/office/officeart/2009/3/layout/HorizontalOrganizationChart"/>
    <dgm:cxn modelId="{B6817A75-070E-F541-B25D-212A3638AD10}" type="presOf" srcId="{A410E870-8594-4B0C-802F-1A78D2156E31}" destId="{A901AFC7-5481-4088-8780-5E5F8A69B506}" srcOrd="0" destOrd="0" presId="urn:microsoft.com/office/officeart/2009/3/layout/HorizontalOrganizationChart"/>
    <dgm:cxn modelId="{28FA4B35-8C86-46C8-91BA-C8A9C53E54DA}" srcId="{1E9FB8B9-A037-403A-A5B2-8D22EBEBFDD9}" destId="{80F7C115-218D-4B46-A02E-F361311F8D24}" srcOrd="0" destOrd="0" parTransId="{24F9A187-FAB7-4116-963C-3D51E76CCF49}" sibTransId="{C4E75F9C-0CAC-4636-A690-D092F2B07318}"/>
    <dgm:cxn modelId="{ACB87001-98BC-6042-B063-5C7FD7B8B35E}" type="presOf" srcId="{9FCF56F9-8025-4080-B0C1-15EBA2EBFD8D}" destId="{2A114AA2-ADDA-4AEF-9095-63EAC931CC5F}" srcOrd="1" destOrd="0" presId="urn:microsoft.com/office/officeart/2009/3/layout/HorizontalOrganizationChart"/>
    <dgm:cxn modelId="{350F2206-4E0D-7E4F-A87F-324839771F20}" type="presOf" srcId="{3B105203-01AE-4792-AD87-316B2075A4E5}" destId="{AE859D26-DED6-421E-B2C0-74E3CE6C9181}" srcOrd="1" destOrd="0" presId="urn:microsoft.com/office/officeart/2009/3/layout/HorizontalOrganizationChart"/>
    <dgm:cxn modelId="{C14ACB80-CFCA-44DE-B8CE-B3C4BB007AAC}" srcId="{201F644A-A593-437F-807C-C0FC8381117E}" destId="{B6C3FE7A-6978-446E-84D8-2956C2E1DFA3}" srcOrd="0" destOrd="0" parTransId="{2DCB8FB6-9CA9-4400-99A4-AABCDA015BF2}" sibTransId="{6049332A-D335-4674-A5C5-010691328E57}"/>
    <dgm:cxn modelId="{56D4B0DB-F763-9E4F-BC3E-9925F6DB222E}" type="presOf" srcId="{24F9A187-FAB7-4116-963C-3D51E76CCF49}" destId="{4B7D8460-AD85-4F85-9797-19C332F81FC2}" srcOrd="0" destOrd="0" presId="urn:microsoft.com/office/officeart/2009/3/layout/HorizontalOrganizationChart"/>
    <dgm:cxn modelId="{4B5FF4D8-65A2-2D41-AFA1-D18A6AC32DD3}" type="presOf" srcId="{80F7C115-218D-4B46-A02E-F361311F8D24}" destId="{AF551E63-778E-4E55-A435-29BFCC0CCBE5}" srcOrd="1" destOrd="0" presId="urn:microsoft.com/office/officeart/2009/3/layout/HorizontalOrganizationChart"/>
    <dgm:cxn modelId="{0287C760-DA7D-4744-80F3-0E37FC7492F2}" srcId="{79281554-9A41-4A01-9989-E0E1BC7BF2CA}" destId="{9AADEEEC-30D8-4663-9E74-8D077C1DF948}" srcOrd="0" destOrd="0" parTransId="{35471270-7C42-4135-AF02-548E4D4C628F}" sibTransId="{0A269F33-33D0-4FDE-A711-CCC1948DFEC1}"/>
    <dgm:cxn modelId="{21AD314B-9909-E746-83DA-701B66C9D821}" type="presOf" srcId="{FB8FB123-764F-2043-AD4E-309E40BA6901}" destId="{779E5511-5938-0544-B696-8A9B37827EDE}" srcOrd="0" destOrd="0" presId="urn:microsoft.com/office/officeart/2009/3/layout/HorizontalOrganizationChart"/>
    <dgm:cxn modelId="{767ECDBC-F7D8-4DAC-A5A9-06685BFE0291}" srcId="{201F644A-A593-437F-807C-C0FC8381117E}" destId="{1059F1C7-2508-48D8-9B70-2BA63D2E97D9}" srcOrd="1" destOrd="0" parTransId="{DAF876E6-F852-4E5C-BCCB-4F6BDA626608}" sibTransId="{8ED4A409-98F0-42D7-8BA9-B882C1D4D31E}"/>
    <dgm:cxn modelId="{AC66E381-4497-B44A-9F8B-5660895A8953}" type="presOf" srcId="{FB8FB123-764F-2043-AD4E-309E40BA6901}" destId="{E89B50AF-3EF7-BC45-902A-F49E8988E667}" srcOrd="1" destOrd="0" presId="urn:microsoft.com/office/officeart/2009/3/layout/HorizontalOrganizationChart"/>
    <dgm:cxn modelId="{954B6C7B-9E47-E942-9F6F-6391C45353C5}" type="presOf" srcId="{4B3781EF-8C4D-4924-8A69-A2B9956A7A30}" destId="{B40DF50A-6316-44B1-986D-B09795FCFDA8}" srcOrd="0" destOrd="0" presId="urn:microsoft.com/office/officeart/2009/3/layout/HorizontalOrganizationChart"/>
    <dgm:cxn modelId="{B6021866-CEFE-1142-8A9E-6DBE9C24BEBA}" type="presOf" srcId="{80F7C115-218D-4B46-A02E-F361311F8D24}" destId="{D3D2C004-A835-42D5-AC22-CD4CFC1F1CF1}" srcOrd="0" destOrd="0" presId="urn:microsoft.com/office/officeart/2009/3/layout/HorizontalOrganizationChart"/>
    <dgm:cxn modelId="{277B1774-0F07-4136-A481-88FE54889F10}" srcId="{80F7C115-218D-4B46-A02E-F361311F8D24}" destId="{A8696704-CB27-46E0-95DE-F18F5F58AD66}" srcOrd="0" destOrd="0" parTransId="{C7107401-B56A-4ECF-985C-0708C13E5E82}" sibTransId="{ECD544DF-5934-48F8-A939-B86526D796F3}"/>
    <dgm:cxn modelId="{F6C51409-3820-414D-833B-7575E392B22A}" type="presOf" srcId="{6967CA0E-73AE-4D98-91E9-6BE61768FF16}" destId="{866C532A-1D32-473A-B9F3-A1BA56105058}" srcOrd="1" destOrd="0" presId="urn:microsoft.com/office/officeart/2009/3/layout/HorizontalOrganizationChart"/>
    <dgm:cxn modelId="{47D78518-1B20-4143-A2A7-5046915DF0C6}" type="presOf" srcId="{C7107401-B56A-4ECF-985C-0708C13E5E82}" destId="{40BC68FB-7826-4C79-8164-7F957CE54AB4}" srcOrd="0" destOrd="0" presId="urn:microsoft.com/office/officeart/2009/3/layout/HorizontalOrganizationChart"/>
    <dgm:cxn modelId="{431C4B6F-D870-8245-AEFF-4D8154294699}" type="presOf" srcId="{AAA89772-413A-D647-841A-9BD0E41E34CE}" destId="{2422CCCA-3DE7-0D45-86D7-7840543BC66E}" srcOrd="0" destOrd="0" presId="urn:microsoft.com/office/officeart/2009/3/layout/HorizontalOrganizationChart"/>
    <dgm:cxn modelId="{994CF082-678B-4195-B101-C4BF686FE145}" srcId="{4B3781EF-8C4D-4924-8A69-A2B9956A7A30}" destId="{9FCF56F9-8025-4080-B0C1-15EBA2EBFD8D}" srcOrd="0" destOrd="0" parTransId="{56844375-92C4-4E50-A7EA-8532931271ED}" sibTransId="{EABF95FC-0FAC-4616-827F-95DB9BA59112}"/>
    <dgm:cxn modelId="{CF9C2D79-4EAC-794B-8FCC-D9595618806D}" type="presOf" srcId="{D28FE4D9-4D2A-4A45-B99E-2828A440BEB3}" destId="{236B6F5A-90C2-46D1-89C5-6C13B7E29BA5}" srcOrd="0" destOrd="0" presId="urn:microsoft.com/office/officeart/2009/3/layout/HorizontalOrganizationChart"/>
    <dgm:cxn modelId="{B545000B-DF1A-4670-9A70-ACAA29322675}" srcId="{3B105203-01AE-4792-AD87-316B2075A4E5}" destId="{1E9FB8B9-A037-403A-A5B2-8D22EBEBFDD9}" srcOrd="0" destOrd="0" parTransId="{D1EBC88E-6334-4D5E-B206-5D41D12DBC15}" sibTransId="{76DC8399-9B55-4B35-8243-A69016CE50AE}"/>
    <dgm:cxn modelId="{C15690CE-B6E0-4FCF-9F5E-977B1E131D4C}" srcId="{6967CA0E-73AE-4D98-91E9-6BE61768FF16}" destId="{79281554-9A41-4A01-9989-E0E1BC7BF2CA}" srcOrd="0" destOrd="0" parTransId="{A410E870-8594-4B0C-802F-1A78D2156E31}" sibTransId="{A3B7B7A0-9D99-4C4C-A829-76A6E4499054}"/>
    <dgm:cxn modelId="{00839F54-92A0-724F-B677-0624227BFB43}" type="presOf" srcId="{1E9FB8B9-A037-403A-A5B2-8D22EBEBFDD9}" destId="{045E9B94-06C6-4C4D-820E-F02A3B11579A}" srcOrd="0" destOrd="0" presId="urn:microsoft.com/office/officeart/2009/3/layout/HorizontalOrganizationChart"/>
    <dgm:cxn modelId="{DF875A10-7EE0-B34F-AC63-5FCEC4781E99}" type="presOf" srcId="{219F838E-CF4A-410B-BF66-80F9D0BC223C}" destId="{BBB74A4B-72BE-41E0-B4B6-9816DA04A19E}" srcOrd="0" destOrd="0" presId="urn:microsoft.com/office/officeart/2009/3/layout/HorizontalOrganizationChart"/>
    <dgm:cxn modelId="{E0D07106-4834-EA4B-A8C8-27896BA9ACE4}" type="presOf" srcId="{25165143-C366-4092-9A4C-A063B3B5C960}" destId="{B9D2B172-8497-48D9-BC11-918293C432CB}" srcOrd="0" destOrd="0" presId="urn:microsoft.com/office/officeart/2009/3/layout/HorizontalOrganizationChart"/>
    <dgm:cxn modelId="{47001760-7EFA-884F-9077-6D09E916D5E6}" type="presOf" srcId="{3B105203-01AE-4792-AD87-316B2075A4E5}" destId="{816A9944-E1E6-4D1B-A4BB-6A55184407C8}" srcOrd="0" destOrd="0" presId="urn:microsoft.com/office/officeart/2009/3/layout/HorizontalOrganizationChart"/>
    <dgm:cxn modelId="{5582F9E3-FA0F-8042-B3E7-E8D5D737B020}" type="presOf" srcId="{D1EBC88E-6334-4D5E-B206-5D41D12DBC15}" destId="{07F95E5C-7F97-4479-8EFF-86D9489F7BEF}" srcOrd="0" destOrd="0" presId="urn:microsoft.com/office/officeart/2009/3/layout/HorizontalOrganizationChart"/>
    <dgm:cxn modelId="{79140CAF-E7C4-734E-A6FF-7F513B9158BB}" type="presOf" srcId="{7673F0BF-A7EF-E844-B82A-0EC970472B8A}" destId="{8B087E41-65EE-0B4A-8D82-75F00F109E28}" srcOrd="0" destOrd="0" presId="urn:microsoft.com/office/officeart/2009/3/layout/HorizontalOrganizationChart"/>
    <dgm:cxn modelId="{B82C99FD-C125-6A4A-9CCE-A9CDE9986634}" type="presOf" srcId="{A8696704-CB27-46E0-95DE-F18F5F58AD66}" destId="{95B2EFC1-DA88-4462-8165-E1E3CCA4D2FD}" srcOrd="0" destOrd="0" presId="urn:microsoft.com/office/officeart/2009/3/layout/HorizontalOrganizationChart"/>
    <dgm:cxn modelId="{7DE9F8FD-83BE-224C-977F-E2DAD2A85BBB}" srcId="{9FCF56F9-8025-4080-B0C1-15EBA2EBFD8D}" destId="{ABBF31B2-41D9-D54B-A887-F4087F0BE746}" srcOrd="0" destOrd="0" parTransId="{AAA89772-413A-D647-841A-9BD0E41E34CE}" sibTransId="{8E054DE2-AA26-9446-806C-1F2B8BA8ED9A}"/>
    <dgm:cxn modelId="{90449F26-068E-4F4C-B158-504DA3BD0B5E}" type="presOf" srcId="{4B3781EF-8C4D-4924-8A69-A2B9956A7A30}" destId="{AB36EE75-86D4-463C-BD5D-8E537249F103}" srcOrd="1" destOrd="0" presId="urn:microsoft.com/office/officeart/2009/3/layout/HorizontalOrganizationChart"/>
    <dgm:cxn modelId="{5ACF6F9F-6528-9340-8E3B-4314E4F58113}" type="presOf" srcId="{1059F1C7-2508-48D8-9B70-2BA63D2E97D9}" destId="{D396B668-1518-4D0C-BA6C-FFBFE2F578E9}" srcOrd="1" destOrd="0" presId="urn:microsoft.com/office/officeart/2009/3/layout/HorizontalOrganizationChart"/>
    <dgm:cxn modelId="{BD3056AF-85F2-E64C-B89E-754AC0E43B9C}" type="presOf" srcId="{A8696704-CB27-46E0-95DE-F18F5F58AD66}" destId="{0B37BD61-CEB3-49A1-938A-988A11D541C2}" srcOrd="1" destOrd="0" presId="urn:microsoft.com/office/officeart/2009/3/layout/HorizontalOrganizationChart"/>
    <dgm:cxn modelId="{F2914B8F-5BF5-A346-9E75-C448AF171A6A}" type="presOf" srcId="{25165143-C366-4092-9A4C-A063B3B5C960}" destId="{2A8090BB-B413-4012-972B-35AC3CDDC751}" srcOrd="1" destOrd="0" presId="urn:microsoft.com/office/officeart/2009/3/layout/HorizontalOrganizationChart"/>
    <dgm:cxn modelId="{7DDD2F73-3DB1-A947-A1DC-28327248E8D7}" type="presOf" srcId="{ABBF31B2-41D9-D54B-A887-F4087F0BE746}" destId="{702900E8-58E5-3C4E-9B03-C7EFF08792BB}" srcOrd="0" destOrd="0" presId="urn:microsoft.com/office/officeart/2009/3/layout/HorizontalOrganizationChart"/>
    <dgm:cxn modelId="{99648EF8-1179-4E59-A3A2-8F0A26FE496E}" srcId="{1059F1C7-2508-48D8-9B70-2BA63D2E97D9}" destId="{3B105203-01AE-4792-AD87-316B2075A4E5}" srcOrd="0" destOrd="0" parTransId="{DD8DF398-2960-4EA4-AE6F-84FEECA7E473}" sibTransId="{6A9FEDA6-3A72-47B0-AD53-FCF848094A87}"/>
    <dgm:cxn modelId="{B9C7B267-9B4F-674C-88EE-8C64429E1907}" type="presOf" srcId="{9FCF56F9-8025-4080-B0C1-15EBA2EBFD8D}" destId="{A70AD72C-25F8-4125-A46E-7F4EC460F481}" srcOrd="0" destOrd="0" presId="urn:microsoft.com/office/officeart/2009/3/layout/HorizontalOrganizationChart"/>
    <dgm:cxn modelId="{21B379A6-72FD-A64C-9E2C-1391B8E79B4E}" srcId="{ABBF31B2-41D9-D54B-A887-F4087F0BE746}" destId="{FB8FB123-764F-2043-AD4E-309E40BA6901}" srcOrd="0" destOrd="0" parTransId="{F445C026-3E44-B049-BE60-D70A5E882AEB}" sibTransId="{A454DAB4-AB33-6042-BA79-3D4418063B78}"/>
    <dgm:cxn modelId="{0B03E04F-61EB-E94B-B7F6-9A4E32CA64D5}" type="presOf" srcId="{B6C3FE7A-6978-446E-84D8-2956C2E1DFA3}" destId="{2E43FA09-0F05-4E34-A308-196CC190F0FF}" srcOrd="1" destOrd="0" presId="urn:microsoft.com/office/officeart/2009/3/layout/HorizontalOrganizationChart"/>
    <dgm:cxn modelId="{C6098A3D-D680-4A4E-B6EA-85BADA07F481}" type="presOf" srcId="{B6C3FE7A-6978-446E-84D8-2956C2E1DFA3}" destId="{028E03FF-CE11-4539-99BC-281E9030AD32}" srcOrd="0" destOrd="0" presId="urn:microsoft.com/office/officeart/2009/3/layout/HorizontalOrganizationChart"/>
    <dgm:cxn modelId="{B17F8DB6-52DE-40B2-B68A-F4C23D180369}" srcId="{D28FE4D9-4D2A-4A45-B99E-2828A440BEB3}" destId="{201F644A-A593-437F-807C-C0FC8381117E}" srcOrd="0" destOrd="0" parTransId="{9FE8DA9E-DE15-43BF-A257-6C9C8378F112}" sibTransId="{07D796D2-5A55-43F8-A284-14D58AAB1483}"/>
    <dgm:cxn modelId="{81B9A395-0733-4E50-A09C-7F6E82A90C97}" srcId="{9AADEEEC-30D8-4663-9E74-8D077C1DF948}" destId="{25165143-C366-4092-9A4C-A063B3B5C960}" srcOrd="0" destOrd="0" parTransId="{219F838E-CF4A-410B-BF66-80F9D0BC223C}" sibTransId="{EEE2BBEF-49A8-461B-9073-2B79CA0A4A19}"/>
    <dgm:cxn modelId="{61F64E38-32E6-2C49-9987-84BC377705B4}" type="presOf" srcId="{6967CA0E-73AE-4D98-91E9-6BE61768FF16}" destId="{983397DD-A816-402D-89A7-99D5B8AD5FF6}" srcOrd="0" destOrd="0" presId="urn:microsoft.com/office/officeart/2009/3/layout/HorizontalOrganizationChart"/>
    <dgm:cxn modelId="{7E63C358-81F5-BB4D-B48F-276BA1399F26}" type="presOf" srcId="{F445C026-3E44-B049-BE60-D70A5E882AEB}" destId="{9FE4AB2C-3128-C64D-92E5-A42463E30715}" srcOrd="0" destOrd="0" presId="urn:microsoft.com/office/officeart/2009/3/layout/HorizontalOrganizationChart"/>
    <dgm:cxn modelId="{B00CE746-1FDF-B044-9266-2F3C6C1A9A53}" type="presOf" srcId="{201F644A-A593-437F-807C-C0FC8381117E}" destId="{9C2D3D7C-BFA3-4612-9EB6-B86B71F19FE5}" srcOrd="0" destOrd="0" presId="urn:microsoft.com/office/officeart/2009/3/layout/HorizontalOrganizationChart"/>
    <dgm:cxn modelId="{8B8DAF43-62FE-D94D-88E6-C158E9C6ECB2}" srcId="{FB8FB123-764F-2043-AD4E-309E40BA6901}" destId="{1B7ECC0A-C35E-3642-A845-7C7F540BE15F}" srcOrd="0" destOrd="0" parTransId="{7673F0BF-A7EF-E844-B82A-0EC970472B8A}" sibTransId="{3F7BA734-D0DC-1542-AA69-89B4C3F9C548}"/>
    <dgm:cxn modelId="{EC58B1EC-6A1C-ED4A-AE47-466FF3408E52}" type="presOf" srcId="{ABBF31B2-41D9-D54B-A887-F4087F0BE746}" destId="{1301F32E-2C94-8048-B7B9-B14406B8714D}" srcOrd="1" destOrd="0" presId="urn:microsoft.com/office/officeart/2009/3/layout/HorizontalOrganizationChart"/>
    <dgm:cxn modelId="{19F00020-5D81-0543-98D7-710F969F8FE7}" type="presOf" srcId="{56844375-92C4-4E50-A7EA-8532931271ED}" destId="{F08A6896-8E99-4F24-8820-3ED99AD74A6F}" srcOrd="0" destOrd="0" presId="urn:microsoft.com/office/officeart/2009/3/layout/HorizontalOrganizationChart"/>
    <dgm:cxn modelId="{5103994C-C96E-B14F-81FD-15F69268E48B}" type="presOf" srcId="{879F88F4-0147-4845-8F6B-FECCE4C03382}" destId="{489F9097-666C-46A2-A094-A130532A75ED}" srcOrd="0" destOrd="0" presId="urn:microsoft.com/office/officeart/2009/3/layout/HorizontalOrganizationChart"/>
    <dgm:cxn modelId="{06F7EF70-E01D-EE48-808A-0B48518BA15A}" type="presOf" srcId="{79281554-9A41-4A01-9989-E0E1BC7BF2CA}" destId="{559482DD-E100-4666-AFB1-7597EB2F11E5}" srcOrd="0" destOrd="0" presId="urn:microsoft.com/office/officeart/2009/3/layout/HorizontalOrganizationChart"/>
    <dgm:cxn modelId="{E8831964-E8EE-F943-8B5E-7D72AACB8ABD}" type="presParOf" srcId="{236B6F5A-90C2-46D1-89C5-6C13B7E29BA5}" destId="{548C00B5-C651-4A4D-B121-ED18AC9B2EBC}" srcOrd="0" destOrd="0" presId="urn:microsoft.com/office/officeart/2009/3/layout/HorizontalOrganizationChart"/>
    <dgm:cxn modelId="{4A8FEF11-6820-9D40-9C7A-8158D04ECF5E}" type="presParOf" srcId="{548C00B5-C651-4A4D-B121-ED18AC9B2EBC}" destId="{D6CC4F41-0992-4A1A-8D5A-27E3D9315899}" srcOrd="0" destOrd="0" presId="urn:microsoft.com/office/officeart/2009/3/layout/HorizontalOrganizationChart"/>
    <dgm:cxn modelId="{FFEEF512-90B7-5741-A3F8-A69134B9A370}" type="presParOf" srcId="{D6CC4F41-0992-4A1A-8D5A-27E3D9315899}" destId="{9C2D3D7C-BFA3-4612-9EB6-B86B71F19FE5}" srcOrd="0" destOrd="0" presId="urn:microsoft.com/office/officeart/2009/3/layout/HorizontalOrganizationChart"/>
    <dgm:cxn modelId="{56F0FD6A-1488-5B48-AED8-A42F57569F6F}" type="presParOf" srcId="{D6CC4F41-0992-4A1A-8D5A-27E3D9315899}" destId="{D63FF80D-9DA3-442C-ADAE-4A2C23CA9A3B}" srcOrd="1" destOrd="0" presId="urn:microsoft.com/office/officeart/2009/3/layout/HorizontalOrganizationChart"/>
    <dgm:cxn modelId="{120609B5-C481-4747-BC35-8A9ABFC2CCB1}" type="presParOf" srcId="{548C00B5-C651-4A4D-B121-ED18AC9B2EBC}" destId="{61B78DB8-32B1-490F-B93B-5CA73E7BD87B}" srcOrd="1" destOrd="0" presId="urn:microsoft.com/office/officeart/2009/3/layout/HorizontalOrganizationChart"/>
    <dgm:cxn modelId="{5F955D69-3FF8-5E48-A859-7D2D4EB72C15}" type="presParOf" srcId="{61B78DB8-32B1-490F-B93B-5CA73E7BD87B}" destId="{EC2B4847-2B63-429B-B9EC-CE7711D81BC3}" srcOrd="0" destOrd="0" presId="urn:microsoft.com/office/officeart/2009/3/layout/HorizontalOrganizationChart"/>
    <dgm:cxn modelId="{54CDF13E-7CB3-AE48-814F-25743A68EF77}" type="presParOf" srcId="{61B78DB8-32B1-490F-B93B-5CA73E7BD87B}" destId="{72817295-D652-4710-8CE0-5FA94813DDF0}" srcOrd="1" destOrd="0" presId="urn:microsoft.com/office/officeart/2009/3/layout/HorizontalOrganizationChart"/>
    <dgm:cxn modelId="{609D24C0-AB4D-5E4C-B6E4-22535F8D9EB0}" type="presParOf" srcId="{72817295-D652-4710-8CE0-5FA94813DDF0}" destId="{7C44D1AC-DD4F-4FD3-BAA3-789E39B5EEA9}" srcOrd="0" destOrd="0" presId="urn:microsoft.com/office/officeart/2009/3/layout/HorizontalOrganizationChart"/>
    <dgm:cxn modelId="{9EDE24CA-6828-E74D-BF7D-5AB579A764E5}" type="presParOf" srcId="{7C44D1AC-DD4F-4FD3-BAA3-789E39B5EEA9}" destId="{028E03FF-CE11-4539-99BC-281E9030AD32}" srcOrd="0" destOrd="0" presId="urn:microsoft.com/office/officeart/2009/3/layout/HorizontalOrganizationChart"/>
    <dgm:cxn modelId="{60E76798-F2D6-9C4B-898B-73723D168835}" type="presParOf" srcId="{7C44D1AC-DD4F-4FD3-BAA3-789E39B5EEA9}" destId="{2E43FA09-0F05-4E34-A308-196CC190F0FF}" srcOrd="1" destOrd="0" presId="urn:microsoft.com/office/officeart/2009/3/layout/HorizontalOrganizationChart"/>
    <dgm:cxn modelId="{97EC4A91-AD67-264C-881A-CB1086B3AF8E}" type="presParOf" srcId="{72817295-D652-4710-8CE0-5FA94813DDF0}" destId="{13382B45-EE8D-41F5-818E-61826413B9B2}" srcOrd="1" destOrd="0" presId="urn:microsoft.com/office/officeart/2009/3/layout/HorizontalOrganizationChart"/>
    <dgm:cxn modelId="{FECE4ADC-94AE-E843-8E23-1128E144DF7B}" type="presParOf" srcId="{13382B45-EE8D-41F5-818E-61826413B9B2}" destId="{489F9097-666C-46A2-A094-A130532A75ED}" srcOrd="0" destOrd="0" presId="urn:microsoft.com/office/officeart/2009/3/layout/HorizontalOrganizationChart"/>
    <dgm:cxn modelId="{F4B54AF4-977B-5B4A-9BE2-905EB2DC20CC}" type="presParOf" srcId="{13382B45-EE8D-41F5-818E-61826413B9B2}" destId="{1FC7F312-D69E-466A-9982-14FC878FF5D9}" srcOrd="1" destOrd="0" presId="urn:microsoft.com/office/officeart/2009/3/layout/HorizontalOrganizationChart"/>
    <dgm:cxn modelId="{BD41910A-23AA-B64C-894A-CBFAA405BDBB}" type="presParOf" srcId="{1FC7F312-D69E-466A-9982-14FC878FF5D9}" destId="{80B353CE-9143-474C-A707-36787168349B}" srcOrd="0" destOrd="0" presId="urn:microsoft.com/office/officeart/2009/3/layout/HorizontalOrganizationChart"/>
    <dgm:cxn modelId="{96B5BBCD-519F-124D-A31D-B3AF45D2C246}" type="presParOf" srcId="{80B353CE-9143-474C-A707-36787168349B}" destId="{983397DD-A816-402D-89A7-99D5B8AD5FF6}" srcOrd="0" destOrd="0" presId="urn:microsoft.com/office/officeart/2009/3/layout/HorizontalOrganizationChart"/>
    <dgm:cxn modelId="{E8A9963E-CC76-F541-AA5F-2DF05BBA56E1}" type="presParOf" srcId="{80B353CE-9143-474C-A707-36787168349B}" destId="{866C532A-1D32-473A-B9F3-A1BA56105058}" srcOrd="1" destOrd="0" presId="urn:microsoft.com/office/officeart/2009/3/layout/HorizontalOrganizationChart"/>
    <dgm:cxn modelId="{21D7B32B-1891-FA44-A67C-7F8F265BBFCB}" type="presParOf" srcId="{1FC7F312-D69E-466A-9982-14FC878FF5D9}" destId="{066AD980-078F-46EC-9D7E-52BA8B13941A}" srcOrd="1" destOrd="0" presId="urn:microsoft.com/office/officeart/2009/3/layout/HorizontalOrganizationChart"/>
    <dgm:cxn modelId="{670D74C0-82C7-7245-9F59-A36244D0F93C}" type="presParOf" srcId="{066AD980-078F-46EC-9D7E-52BA8B13941A}" destId="{A901AFC7-5481-4088-8780-5E5F8A69B506}" srcOrd="0" destOrd="0" presId="urn:microsoft.com/office/officeart/2009/3/layout/HorizontalOrganizationChart"/>
    <dgm:cxn modelId="{A7130D73-0538-EF46-A2B0-616F0F0EE2DA}" type="presParOf" srcId="{066AD980-078F-46EC-9D7E-52BA8B13941A}" destId="{84BC67C8-0352-476C-B83D-39F000977702}" srcOrd="1" destOrd="0" presId="urn:microsoft.com/office/officeart/2009/3/layout/HorizontalOrganizationChart"/>
    <dgm:cxn modelId="{BC856D83-536A-2C41-81D6-A8A87419E47D}" type="presParOf" srcId="{84BC67C8-0352-476C-B83D-39F000977702}" destId="{F0D9DEC7-CA02-44AB-A979-5CA29D8BE8EC}" srcOrd="0" destOrd="0" presId="urn:microsoft.com/office/officeart/2009/3/layout/HorizontalOrganizationChart"/>
    <dgm:cxn modelId="{1728475C-2DAD-2648-8C33-0CA2CBEAC8DE}" type="presParOf" srcId="{F0D9DEC7-CA02-44AB-A979-5CA29D8BE8EC}" destId="{559482DD-E100-4666-AFB1-7597EB2F11E5}" srcOrd="0" destOrd="0" presId="urn:microsoft.com/office/officeart/2009/3/layout/HorizontalOrganizationChart"/>
    <dgm:cxn modelId="{2973E3DF-BB1B-644C-B6A0-39466EE86D8F}" type="presParOf" srcId="{F0D9DEC7-CA02-44AB-A979-5CA29D8BE8EC}" destId="{DC500066-4D42-4B29-8376-B5DF4DF8A669}" srcOrd="1" destOrd="0" presId="urn:microsoft.com/office/officeart/2009/3/layout/HorizontalOrganizationChart"/>
    <dgm:cxn modelId="{78B0163A-A506-884C-B590-4C260F6924CA}" type="presParOf" srcId="{84BC67C8-0352-476C-B83D-39F000977702}" destId="{D578176D-E33C-4E97-8885-F271915BC152}" srcOrd="1" destOrd="0" presId="urn:microsoft.com/office/officeart/2009/3/layout/HorizontalOrganizationChart"/>
    <dgm:cxn modelId="{CCB4392F-FBC3-3544-A097-E7A09BACBF72}" type="presParOf" srcId="{D578176D-E33C-4E97-8885-F271915BC152}" destId="{ADF29B7C-867C-4CA2-8745-DC162F926DFA}" srcOrd="0" destOrd="0" presId="urn:microsoft.com/office/officeart/2009/3/layout/HorizontalOrganizationChart"/>
    <dgm:cxn modelId="{623EAE71-E615-3445-AFC5-CB747421D703}" type="presParOf" srcId="{D578176D-E33C-4E97-8885-F271915BC152}" destId="{A17FAC72-340F-4B8E-9C1D-C4E8D884E3A6}" srcOrd="1" destOrd="0" presId="urn:microsoft.com/office/officeart/2009/3/layout/HorizontalOrganizationChart"/>
    <dgm:cxn modelId="{6E52331D-33D9-FE40-858C-938F900D5E39}" type="presParOf" srcId="{A17FAC72-340F-4B8E-9C1D-C4E8D884E3A6}" destId="{1869CA21-E08F-4B4D-9357-0449C0068CC4}" srcOrd="0" destOrd="0" presId="urn:microsoft.com/office/officeart/2009/3/layout/HorizontalOrganizationChart"/>
    <dgm:cxn modelId="{1AB059FD-5834-2645-B3EB-1E944063C42A}" type="presParOf" srcId="{1869CA21-E08F-4B4D-9357-0449C0068CC4}" destId="{3DD48502-4778-4E8F-B049-34557AF0FD00}" srcOrd="0" destOrd="0" presId="urn:microsoft.com/office/officeart/2009/3/layout/HorizontalOrganizationChart"/>
    <dgm:cxn modelId="{93B9102B-228E-DD48-A09E-8E05006D916B}" type="presParOf" srcId="{1869CA21-E08F-4B4D-9357-0449C0068CC4}" destId="{A5A1037A-05EC-47B7-AA83-49E7BC79A510}" srcOrd="1" destOrd="0" presId="urn:microsoft.com/office/officeart/2009/3/layout/HorizontalOrganizationChart"/>
    <dgm:cxn modelId="{FE62289E-0907-D443-ABC4-D9FC1558BA7E}" type="presParOf" srcId="{A17FAC72-340F-4B8E-9C1D-C4E8D884E3A6}" destId="{7F9575DA-423A-496B-8092-0E225CE5E005}" srcOrd="1" destOrd="0" presId="urn:microsoft.com/office/officeart/2009/3/layout/HorizontalOrganizationChart"/>
    <dgm:cxn modelId="{81D2E90A-1CA6-2844-8D38-5297A4C4FD68}" type="presParOf" srcId="{7F9575DA-423A-496B-8092-0E225CE5E005}" destId="{BBB74A4B-72BE-41E0-B4B6-9816DA04A19E}" srcOrd="0" destOrd="0" presId="urn:microsoft.com/office/officeart/2009/3/layout/HorizontalOrganizationChart"/>
    <dgm:cxn modelId="{D8A61ADC-AC59-7C47-92D6-1B472EECBC08}" type="presParOf" srcId="{7F9575DA-423A-496B-8092-0E225CE5E005}" destId="{81A8EA68-1F5F-4A5E-80AE-F09E2CD3B040}" srcOrd="1" destOrd="0" presId="urn:microsoft.com/office/officeart/2009/3/layout/HorizontalOrganizationChart"/>
    <dgm:cxn modelId="{C8A56A4F-919C-C541-89F7-51E28A9323B3}" type="presParOf" srcId="{81A8EA68-1F5F-4A5E-80AE-F09E2CD3B040}" destId="{6497B253-5E0E-49FD-98AC-667422F79165}" srcOrd="0" destOrd="0" presId="urn:microsoft.com/office/officeart/2009/3/layout/HorizontalOrganizationChart"/>
    <dgm:cxn modelId="{552F5E40-BBEC-1941-8967-77A7CDA502B8}" type="presParOf" srcId="{6497B253-5E0E-49FD-98AC-667422F79165}" destId="{B9D2B172-8497-48D9-BC11-918293C432CB}" srcOrd="0" destOrd="0" presId="urn:microsoft.com/office/officeart/2009/3/layout/HorizontalOrganizationChart"/>
    <dgm:cxn modelId="{EF3971BF-ABF6-7849-BDA2-EB72450F0500}" type="presParOf" srcId="{6497B253-5E0E-49FD-98AC-667422F79165}" destId="{2A8090BB-B413-4012-972B-35AC3CDDC751}" srcOrd="1" destOrd="0" presId="urn:microsoft.com/office/officeart/2009/3/layout/HorizontalOrganizationChart"/>
    <dgm:cxn modelId="{89A70550-5077-3F49-B116-4457D02F874D}" type="presParOf" srcId="{81A8EA68-1F5F-4A5E-80AE-F09E2CD3B040}" destId="{C724AF93-CBF0-4019-9482-F4CF873F9419}" srcOrd="1" destOrd="0" presId="urn:microsoft.com/office/officeart/2009/3/layout/HorizontalOrganizationChart"/>
    <dgm:cxn modelId="{846AED00-9E80-1845-9FAB-413EE0C83614}" type="presParOf" srcId="{81A8EA68-1F5F-4A5E-80AE-F09E2CD3B040}" destId="{81A2B0BF-4592-4AD1-AD87-E6F74D0D6640}" srcOrd="2" destOrd="0" presId="urn:microsoft.com/office/officeart/2009/3/layout/HorizontalOrganizationChart"/>
    <dgm:cxn modelId="{BACA186C-EC6F-DA40-8013-1D4924CC26B4}" type="presParOf" srcId="{A17FAC72-340F-4B8E-9C1D-C4E8D884E3A6}" destId="{1FFAF4E8-A70A-4F68-8D43-09CCD0DA6B7F}" srcOrd="2" destOrd="0" presId="urn:microsoft.com/office/officeart/2009/3/layout/HorizontalOrganizationChart"/>
    <dgm:cxn modelId="{70B359CC-B058-664D-BBFA-440FB5869FC0}" type="presParOf" srcId="{84BC67C8-0352-476C-B83D-39F000977702}" destId="{4BA45FE7-FEB6-441A-9338-E753FFDE43A1}" srcOrd="2" destOrd="0" presId="urn:microsoft.com/office/officeart/2009/3/layout/HorizontalOrganizationChart"/>
    <dgm:cxn modelId="{CD2121F3-E1A2-CC4F-B89D-66C576ACECDB}" type="presParOf" srcId="{1FC7F312-D69E-466A-9982-14FC878FF5D9}" destId="{CC059855-8579-4DD3-8628-6E94E994FE02}" srcOrd="2" destOrd="0" presId="urn:microsoft.com/office/officeart/2009/3/layout/HorizontalOrganizationChart"/>
    <dgm:cxn modelId="{E81D3190-A955-AE42-AAA9-2DF9F079E42D}" type="presParOf" srcId="{72817295-D652-4710-8CE0-5FA94813DDF0}" destId="{3452EDF3-50A6-428F-B4E0-BF7A5A5BE1B9}" srcOrd="2" destOrd="0" presId="urn:microsoft.com/office/officeart/2009/3/layout/HorizontalOrganizationChart"/>
    <dgm:cxn modelId="{E083032C-E6A4-6846-A6E6-AF3F27B3F12B}" type="presParOf" srcId="{61B78DB8-32B1-490F-B93B-5CA73E7BD87B}" destId="{8AF5DB96-D449-4DF4-A8A5-9EA64493E392}" srcOrd="2" destOrd="0" presId="urn:microsoft.com/office/officeart/2009/3/layout/HorizontalOrganizationChart"/>
    <dgm:cxn modelId="{97A61D08-BF1B-F74F-921B-D6D9AE4AF990}" type="presParOf" srcId="{61B78DB8-32B1-490F-B93B-5CA73E7BD87B}" destId="{131A9626-B917-4AFF-BEB7-D9834337011A}" srcOrd="3" destOrd="0" presId="urn:microsoft.com/office/officeart/2009/3/layout/HorizontalOrganizationChart"/>
    <dgm:cxn modelId="{0226563F-2F54-F94B-A210-4612F7B9D941}" type="presParOf" srcId="{131A9626-B917-4AFF-BEB7-D9834337011A}" destId="{54B36E3D-BAE0-47A7-B31A-584FAFA3AE76}" srcOrd="0" destOrd="0" presId="urn:microsoft.com/office/officeart/2009/3/layout/HorizontalOrganizationChart"/>
    <dgm:cxn modelId="{7F46A629-3256-524C-AEA1-9D1AA795D5BB}" type="presParOf" srcId="{54B36E3D-BAE0-47A7-B31A-584FAFA3AE76}" destId="{B96480DF-1B11-4706-ACAA-0ED84C85D0B5}" srcOrd="0" destOrd="0" presId="urn:microsoft.com/office/officeart/2009/3/layout/HorizontalOrganizationChart"/>
    <dgm:cxn modelId="{209BD5D2-B3DD-8B45-9A03-424EEC22BD68}" type="presParOf" srcId="{54B36E3D-BAE0-47A7-B31A-584FAFA3AE76}" destId="{D396B668-1518-4D0C-BA6C-FFBFE2F578E9}" srcOrd="1" destOrd="0" presId="urn:microsoft.com/office/officeart/2009/3/layout/HorizontalOrganizationChart"/>
    <dgm:cxn modelId="{E9C84E11-DB61-FF4C-BACD-F1496C90C95C}" type="presParOf" srcId="{131A9626-B917-4AFF-BEB7-D9834337011A}" destId="{70E64F36-C5D6-41ED-9F69-DEE3F1B05685}" srcOrd="1" destOrd="0" presId="urn:microsoft.com/office/officeart/2009/3/layout/HorizontalOrganizationChart"/>
    <dgm:cxn modelId="{89267538-FD76-EC45-984A-8E4E9314B3D0}" type="presParOf" srcId="{70E64F36-C5D6-41ED-9F69-DEE3F1B05685}" destId="{0F9C78C1-F38D-4011-A0A0-D1933E61AD63}" srcOrd="0" destOrd="0" presId="urn:microsoft.com/office/officeart/2009/3/layout/HorizontalOrganizationChart"/>
    <dgm:cxn modelId="{51708811-1688-3940-86B7-427A73DC1843}" type="presParOf" srcId="{70E64F36-C5D6-41ED-9F69-DEE3F1B05685}" destId="{061FC2AE-5BB5-4DD2-9AC4-5EC649B1A6A3}" srcOrd="1" destOrd="0" presId="urn:microsoft.com/office/officeart/2009/3/layout/HorizontalOrganizationChart"/>
    <dgm:cxn modelId="{4BCF61D2-27CB-9640-B2D9-89DFE1EBFCB5}" type="presParOf" srcId="{061FC2AE-5BB5-4DD2-9AC4-5EC649B1A6A3}" destId="{B9D364C1-5A69-40A3-8B7A-170B00BAC943}" srcOrd="0" destOrd="0" presId="urn:microsoft.com/office/officeart/2009/3/layout/HorizontalOrganizationChart"/>
    <dgm:cxn modelId="{29A3E4EC-C9D9-4F41-A517-CEC5BA81A006}" type="presParOf" srcId="{B9D364C1-5A69-40A3-8B7A-170B00BAC943}" destId="{816A9944-E1E6-4D1B-A4BB-6A55184407C8}" srcOrd="0" destOrd="0" presId="urn:microsoft.com/office/officeart/2009/3/layout/HorizontalOrganizationChart"/>
    <dgm:cxn modelId="{9BCBEF6D-9899-C745-9058-4FB27D3F88F4}" type="presParOf" srcId="{B9D364C1-5A69-40A3-8B7A-170B00BAC943}" destId="{AE859D26-DED6-421E-B2C0-74E3CE6C9181}" srcOrd="1" destOrd="0" presId="urn:microsoft.com/office/officeart/2009/3/layout/HorizontalOrganizationChart"/>
    <dgm:cxn modelId="{929BB7B2-C2C9-BB45-93ED-4DE22320CC78}" type="presParOf" srcId="{061FC2AE-5BB5-4DD2-9AC4-5EC649B1A6A3}" destId="{2F7BE063-C7F6-4C49-89DD-57E27D66D995}" srcOrd="1" destOrd="0" presId="urn:microsoft.com/office/officeart/2009/3/layout/HorizontalOrganizationChart"/>
    <dgm:cxn modelId="{C57126D1-748A-D343-A582-5B5CA9428DD9}" type="presParOf" srcId="{2F7BE063-C7F6-4C49-89DD-57E27D66D995}" destId="{07F95E5C-7F97-4479-8EFF-86D9489F7BEF}" srcOrd="0" destOrd="0" presId="urn:microsoft.com/office/officeart/2009/3/layout/HorizontalOrganizationChart"/>
    <dgm:cxn modelId="{4F37845B-5985-9046-873F-2D8C00FABB18}" type="presParOf" srcId="{2F7BE063-C7F6-4C49-89DD-57E27D66D995}" destId="{7A4E699B-F7FF-4D4C-8DDC-4D608669CE82}" srcOrd="1" destOrd="0" presId="urn:microsoft.com/office/officeart/2009/3/layout/HorizontalOrganizationChart"/>
    <dgm:cxn modelId="{D634C1A9-2347-2040-916D-23AAEE65410C}" type="presParOf" srcId="{7A4E699B-F7FF-4D4C-8DDC-4D608669CE82}" destId="{41B76148-9B07-4E88-9FA4-C33ABB76812D}" srcOrd="0" destOrd="0" presId="urn:microsoft.com/office/officeart/2009/3/layout/HorizontalOrganizationChart"/>
    <dgm:cxn modelId="{9D1D3B4D-8525-DD4B-A452-1BF6557CC0F5}" type="presParOf" srcId="{41B76148-9B07-4E88-9FA4-C33ABB76812D}" destId="{045E9B94-06C6-4C4D-820E-F02A3B11579A}" srcOrd="0" destOrd="0" presId="urn:microsoft.com/office/officeart/2009/3/layout/HorizontalOrganizationChart"/>
    <dgm:cxn modelId="{83498EA7-762C-6C48-971A-F8A87D958117}" type="presParOf" srcId="{41B76148-9B07-4E88-9FA4-C33ABB76812D}" destId="{8BD193DD-AFEC-429E-91D2-57349364D4E3}" srcOrd="1" destOrd="0" presId="urn:microsoft.com/office/officeart/2009/3/layout/HorizontalOrganizationChart"/>
    <dgm:cxn modelId="{48180595-0A3A-7C41-B65A-AB99C28AD59E}" type="presParOf" srcId="{7A4E699B-F7FF-4D4C-8DDC-4D608669CE82}" destId="{619F4087-8D53-4162-A54A-B19AE69CEB2C}" srcOrd="1" destOrd="0" presId="urn:microsoft.com/office/officeart/2009/3/layout/HorizontalOrganizationChart"/>
    <dgm:cxn modelId="{60A3F760-839E-A349-8629-2971A06E9E55}" type="presParOf" srcId="{619F4087-8D53-4162-A54A-B19AE69CEB2C}" destId="{4B7D8460-AD85-4F85-9797-19C332F81FC2}" srcOrd="0" destOrd="0" presId="urn:microsoft.com/office/officeart/2009/3/layout/HorizontalOrganizationChart"/>
    <dgm:cxn modelId="{AE21D910-34AA-8B41-B2A9-37636E50CDB2}" type="presParOf" srcId="{619F4087-8D53-4162-A54A-B19AE69CEB2C}" destId="{434BAEDD-B571-49C0-8BC8-5CCC7F89D211}" srcOrd="1" destOrd="0" presId="urn:microsoft.com/office/officeart/2009/3/layout/HorizontalOrganizationChart"/>
    <dgm:cxn modelId="{C50C5113-BB54-3241-8CDB-4F2C30A84A19}" type="presParOf" srcId="{434BAEDD-B571-49C0-8BC8-5CCC7F89D211}" destId="{726DD058-878A-4C9A-B406-25E056C28E75}" srcOrd="0" destOrd="0" presId="urn:microsoft.com/office/officeart/2009/3/layout/HorizontalOrganizationChart"/>
    <dgm:cxn modelId="{C26D1940-F412-1744-B66E-E7A1EE7E407C}" type="presParOf" srcId="{726DD058-878A-4C9A-B406-25E056C28E75}" destId="{D3D2C004-A835-42D5-AC22-CD4CFC1F1CF1}" srcOrd="0" destOrd="0" presId="urn:microsoft.com/office/officeart/2009/3/layout/HorizontalOrganizationChart"/>
    <dgm:cxn modelId="{1D061C54-922A-4E47-9BDB-9337C098D53B}" type="presParOf" srcId="{726DD058-878A-4C9A-B406-25E056C28E75}" destId="{AF551E63-778E-4E55-A435-29BFCC0CCBE5}" srcOrd="1" destOrd="0" presId="urn:microsoft.com/office/officeart/2009/3/layout/HorizontalOrganizationChart"/>
    <dgm:cxn modelId="{0D3D1F78-9F57-B84B-9C0A-2E6804A8302C}" type="presParOf" srcId="{434BAEDD-B571-49C0-8BC8-5CCC7F89D211}" destId="{87D9E09D-D5AD-4D7C-8932-76D5058B16C1}" srcOrd="1" destOrd="0" presId="urn:microsoft.com/office/officeart/2009/3/layout/HorizontalOrganizationChart"/>
    <dgm:cxn modelId="{F941CBE3-B4D1-DA42-8635-D5C2E2C69B85}" type="presParOf" srcId="{87D9E09D-D5AD-4D7C-8932-76D5058B16C1}" destId="{40BC68FB-7826-4C79-8164-7F957CE54AB4}" srcOrd="0" destOrd="0" presId="urn:microsoft.com/office/officeart/2009/3/layout/HorizontalOrganizationChart"/>
    <dgm:cxn modelId="{926D2289-2C38-D448-8408-1DB1C550561F}" type="presParOf" srcId="{87D9E09D-D5AD-4D7C-8932-76D5058B16C1}" destId="{54713590-5529-4F81-9765-AC37624407FD}" srcOrd="1" destOrd="0" presId="urn:microsoft.com/office/officeart/2009/3/layout/HorizontalOrganizationChart"/>
    <dgm:cxn modelId="{56165F69-E29A-C245-9C8B-2585D2B49CA3}" type="presParOf" srcId="{54713590-5529-4F81-9765-AC37624407FD}" destId="{694F3ED8-1C9B-474A-8595-A0F7A2940EE1}" srcOrd="0" destOrd="0" presId="urn:microsoft.com/office/officeart/2009/3/layout/HorizontalOrganizationChart"/>
    <dgm:cxn modelId="{1DCD2CBF-F1E9-534E-996B-9E473E811E8B}" type="presParOf" srcId="{694F3ED8-1C9B-474A-8595-A0F7A2940EE1}" destId="{95B2EFC1-DA88-4462-8165-E1E3CCA4D2FD}" srcOrd="0" destOrd="0" presId="urn:microsoft.com/office/officeart/2009/3/layout/HorizontalOrganizationChart"/>
    <dgm:cxn modelId="{57A77461-E277-CB43-AD75-8EF691C16883}" type="presParOf" srcId="{694F3ED8-1C9B-474A-8595-A0F7A2940EE1}" destId="{0B37BD61-CEB3-49A1-938A-988A11D541C2}" srcOrd="1" destOrd="0" presId="urn:microsoft.com/office/officeart/2009/3/layout/HorizontalOrganizationChart"/>
    <dgm:cxn modelId="{6C0C7AB2-1783-6341-9AA9-D08E5F6595FD}" type="presParOf" srcId="{54713590-5529-4F81-9765-AC37624407FD}" destId="{0A6B3767-4777-4FA0-929B-76313027F659}" srcOrd="1" destOrd="0" presId="urn:microsoft.com/office/officeart/2009/3/layout/HorizontalOrganizationChart"/>
    <dgm:cxn modelId="{A0155265-A2BF-9D4C-90C4-6E97D5107A86}" type="presParOf" srcId="{54713590-5529-4F81-9765-AC37624407FD}" destId="{CDAAABBE-ACAB-495E-AA43-F31960D19A41}" srcOrd="2" destOrd="0" presId="urn:microsoft.com/office/officeart/2009/3/layout/HorizontalOrganizationChart"/>
    <dgm:cxn modelId="{732CD647-AC14-D047-AA0B-B27A461AA3F1}" type="presParOf" srcId="{434BAEDD-B571-49C0-8BC8-5CCC7F89D211}" destId="{D149A749-AA06-43E6-B417-B450D4D03497}" srcOrd="2" destOrd="0" presId="urn:microsoft.com/office/officeart/2009/3/layout/HorizontalOrganizationChart"/>
    <dgm:cxn modelId="{E9ED1FC7-75A0-F943-81A2-D88649B699AF}" type="presParOf" srcId="{7A4E699B-F7FF-4D4C-8DDC-4D608669CE82}" destId="{C52B261A-ED97-46FF-B950-00E6CF602BF5}" srcOrd="2" destOrd="0" presId="urn:microsoft.com/office/officeart/2009/3/layout/HorizontalOrganizationChart"/>
    <dgm:cxn modelId="{E1CDA70C-7657-C54F-8896-06EF94E52A5E}" type="presParOf" srcId="{061FC2AE-5BB5-4DD2-9AC4-5EC649B1A6A3}" destId="{EA653668-A46B-48E7-AAE6-EA9EF903D0B4}" srcOrd="2" destOrd="0" presId="urn:microsoft.com/office/officeart/2009/3/layout/HorizontalOrganizationChart"/>
    <dgm:cxn modelId="{B6EFC829-1211-FB4F-948A-0DD9700FF04B}" type="presParOf" srcId="{131A9626-B917-4AFF-BEB7-D9834337011A}" destId="{CB384A8E-B932-4FD9-A230-2C01905C6E7B}" srcOrd="2" destOrd="0" presId="urn:microsoft.com/office/officeart/2009/3/layout/HorizontalOrganizationChart"/>
    <dgm:cxn modelId="{387210FA-90B7-5F47-8F72-B507A4F4E54E}" type="presParOf" srcId="{61B78DB8-32B1-490F-B93B-5CA73E7BD87B}" destId="{D1297629-08FE-448A-B4AC-E522366ABF57}" srcOrd="4" destOrd="0" presId="urn:microsoft.com/office/officeart/2009/3/layout/HorizontalOrganizationChart"/>
    <dgm:cxn modelId="{9D970BCE-C238-054F-BB53-5A9C32996094}" type="presParOf" srcId="{61B78DB8-32B1-490F-B93B-5CA73E7BD87B}" destId="{EA6119F8-DDB7-4FB4-BA6F-EA8CAFAFF243}" srcOrd="5" destOrd="0" presId="urn:microsoft.com/office/officeart/2009/3/layout/HorizontalOrganizationChart"/>
    <dgm:cxn modelId="{7B967C59-7134-6845-8257-5787F7A9BB18}" type="presParOf" srcId="{EA6119F8-DDB7-4FB4-BA6F-EA8CAFAFF243}" destId="{331D4CF2-49C6-47EB-AC5B-1F7EE12EE4FC}" srcOrd="0" destOrd="0" presId="urn:microsoft.com/office/officeart/2009/3/layout/HorizontalOrganizationChart"/>
    <dgm:cxn modelId="{3BAD5D39-85E6-D84D-B553-93BC0A39E8FF}" type="presParOf" srcId="{331D4CF2-49C6-47EB-AC5B-1F7EE12EE4FC}" destId="{B40DF50A-6316-44B1-986D-B09795FCFDA8}" srcOrd="0" destOrd="0" presId="urn:microsoft.com/office/officeart/2009/3/layout/HorizontalOrganizationChart"/>
    <dgm:cxn modelId="{0187DFC8-0827-9840-87B6-6057084690AB}" type="presParOf" srcId="{331D4CF2-49C6-47EB-AC5B-1F7EE12EE4FC}" destId="{AB36EE75-86D4-463C-BD5D-8E537249F103}" srcOrd="1" destOrd="0" presId="urn:microsoft.com/office/officeart/2009/3/layout/HorizontalOrganizationChart"/>
    <dgm:cxn modelId="{3D19C341-48E0-1440-9D45-AAAFAAF36436}" type="presParOf" srcId="{EA6119F8-DDB7-4FB4-BA6F-EA8CAFAFF243}" destId="{FC6FB6E1-2941-4F03-A167-BA835029A971}" srcOrd="1" destOrd="0" presId="urn:microsoft.com/office/officeart/2009/3/layout/HorizontalOrganizationChart"/>
    <dgm:cxn modelId="{1E7EA450-1AE2-3848-95EA-789BE090AA1E}" type="presParOf" srcId="{FC6FB6E1-2941-4F03-A167-BA835029A971}" destId="{F08A6896-8E99-4F24-8820-3ED99AD74A6F}" srcOrd="0" destOrd="0" presId="urn:microsoft.com/office/officeart/2009/3/layout/HorizontalOrganizationChart"/>
    <dgm:cxn modelId="{1DE3DA48-C6DC-7E45-B2DB-13F0CCD2DF69}" type="presParOf" srcId="{FC6FB6E1-2941-4F03-A167-BA835029A971}" destId="{FF437ED7-8FFE-4A98-BDDA-0533EB836F01}" srcOrd="1" destOrd="0" presId="urn:microsoft.com/office/officeart/2009/3/layout/HorizontalOrganizationChart"/>
    <dgm:cxn modelId="{0B4FB188-C84F-2343-B70F-7DB57076C143}" type="presParOf" srcId="{FF437ED7-8FFE-4A98-BDDA-0533EB836F01}" destId="{6A12C436-A210-4FC6-B4CC-E2A336A1AEC0}" srcOrd="0" destOrd="0" presId="urn:microsoft.com/office/officeart/2009/3/layout/HorizontalOrganizationChart"/>
    <dgm:cxn modelId="{47C48ED2-A987-3349-8551-6A1DDBE644DD}" type="presParOf" srcId="{6A12C436-A210-4FC6-B4CC-E2A336A1AEC0}" destId="{A70AD72C-25F8-4125-A46E-7F4EC460F481}" srcOrd="0" destOrd="0" presId="urn:microsoft.com/office/officeart/2009/3/layout/HorizontalOrganizationChart"/>
    <dgm:cxn modelId="{A39806BE-F1D1-8847-911A-8A5B724F7F92}" type="presParOf" srcId="{6A12C436-A210-4FC6-B4CC-E2A336A1AEC0}" destId="{2A114AA2-ADDA-4AEF-9095-63EAC931CC5F}" srcOrd="1" destOrd="0" presId="urn:microsoft.com/office/officeart/2009/3/layout/HorizontalOrganizationChart"/>
    <dgm:cxn modelId="{29B01663-7088-7D48-BE03-43414219CCF3}" type="presParOf" srcId="{FF437ED7-8FFE-4A98-BDDA-0533EB836F01}" destId="{2C90FD74-129B-4794-B3B4-4D4B7D7BBF53}" srcOrd="1" destOrd="0" presId="urn:microsoft.com/office/officeart/2009/3/layout/HorizontalOrganizationChart"/>
    <dgm:cxn modelId="{67C010D5-20D3-9C47-8848-9FE14C98E1D0}" type="presParOf" srcId="{2C90FD74-129B-4794-B3B4-4D4B7D7BBF53}" destId="{2422CCCA-3DE7-0D45-86D7-7840543BC66E}" srcOrd="0" destOrd="0" presId="urn:microsoft.com/office/officeart/2009/3/layout/HorizontalOrganizationChart"/>
    <dgm:cxn modelId="{8C1836A2-29FE-914C-A275-4030B5207A85}" type="presParOf" srcId="{2C90FD74-129B-4794-B3B4-4D4B7D7BBF53}" destId="{D17DE8A0-C35B-FB44-8C49-8E0C8101DCEC}" srcOrd="1" destOrd="0" presId="urn:microsoft.com/office/officeart/2009/3/layout/HorizontalOrganizationChart"/>
    <dgm:cxn modelId="{FDFA0DE8-865C-4E41-A4F7-6E39031922CE}" type="presParOf" srcId="{D17DE8A0-C35B-FB44-8C49-8E0C8101DCEC}" destId="{870D698C-491F-4B49-8986-585380E7591C}" srcOrd="0" destOrd="0" presId="urn:microsoft.com/office/officeart/2009/3/layout/HorizontalOrganizationChart"/>
    <dgm:cxn modelId="{E6ED39C7-20B2-3C4D-9AA7-C65B70C9B065}" type="presParOf" srcId="{870D698C-491F-4B49-8986-585380E7591C}" destId="{702900E8-58E5-3C4E-9B03-C7EFF08792BB}" srcOrd="0" destOrd="0" presId="urn:microsoft.com/office/officeart/2009/3/layout/HorizontalOrganizationChart"/>
    <dgm:cxn modelId="{8C603FF3-9112-D843-A440-D87ABED6129A}" type="presParOf" srcId="{870D698C-491F-4B49-8986-585380E7591C}" destId="{1301F32E-2C94-8048-B7B9-B14406B8714D}" srcOrd="1" destOrd="0" presId="urn:microsoft.com/office/officeart/2009/3/layout/HorizontalOrganizationChart"/>
    <dgm:cxn modelId="{0EA69E58-31CE-A44D-9F1F-972235A0E4C3}" type="presParOf" srcId="{D17DE8A0-C35B-FB44-8C49-8E0C8101DCEC}" destId="{F70228EE-D7DF-0349-9326-2988757B575A}" srcOrd="1" destOrd="0" presId="urn:microsoft.com/office/officeart/2009/3/layout/HorizontalOrganizationChart"/>
    <dgm:cxn modelId="{032E874A-B397-3D43-B527-770DBC12D567}" type="presParOf" srcId="{F70228EE-D7DF-0349-9326-2988757B575A}" destId="{9FE4AB2C-3128-C64D-92E5-A42463E30715}" srcOrd="0" destOrd="0" presId="urn:microsoft.com/office/officeart/2009/3/layout/HorizontalOrganizationChart"/>
    <dgm:cxn modelId="{EE487C58-0CB7-124C-84E5-5D5B8C42B1EF}" type="presParOf" srcId="{F70228EE-D7DF-0349-9326-2988757B575A}" destId="{F856EBB2-F886-E047-8454-4DF588C467DD}" srcOrd="1" destOrd="0" presId="urn:microsoft.com/office/officeart/2009/3/layout/HorizontalOrganizationChart"/>
    <dgm:cxn modelId="{183D9A17-854E-9D49-9146-A89F8C6B4F34}" type="presParOf" srcId="{F856EBB2-F886-E047-8454-4DF588C467DD}" destId="{FB138BAE-39CF-D542-9E1A-9988A4CDE34F}" srcOrd="0" destOrd="0" presId="urn:microsoft.com/office/officeart/2009/3/layout/HorizontalOrganizationChart"/>
    <dgm:cxn modelId="{991D3955-BFAA-994E-A020-70F9F175A635}" type="presParOf" srcId="{FB138BAE-39CF-D542-9E1A-9988A4CDE34F}" destId="{779E5511-5938-0544-B696-8A9B37827EDE}" srcOrd="0" destOrd="0" presId="urn:microsoft.com/office/officeart/2009/3/layout/HorizontalOrganizationChart"/>
    <dgm:cxn modelId="{F9EAF0C7-6CBA-554B-A9E5-F2A53C530A12}" type="presParOf" srcId="{FB138BAE-39CF-D542-9E1A-9988A4CDE34F}" destId="{E89B50AF-3EF7-BC45-902A-F49E8988E667}" srcOrd="1" destOrd="0" presId="urn:microsoft.com/office/officeart/2009/3/layout/HorizontalOrganizationChart"/>
    <dgm:cxn modelId="{D330BA01-3CB0-1045-BC6E-6F4FA029C4C4}" type="presParOf" srcId="{F856EBB2-F886-E047-8454-4DF588C467DD}" destId="{091CE79C-B7AD-5247-A472-41A59E2C7D1D}" srcOrd="1" destOrd="0" presId="urn:microsoft.com/office/officeart/2009/3/layout/HorizontalOrganizationChart"/>
    <dgm:cxn modelId="{CC95102C-067B-7849-A2E8-E2B1AF39B008}" type="presParOf" srcId="{091CE79C-B7AD-5247-A472-41A59E2C7D1D}" destId="{8B087E41-65EE-0B4A-8D82-75F00F109E28}" srcOrd="0" destOrd="0" presId="urn:microsoft.com/office/officeart/2009/3/layout/HorizontalOrganizationChart"/>
    <dgm:cxn modelId="{5FAFDAA4-2AF5-EB47-98FB-BD752C851A99}" type="presParOf" srcId="{091CE79C-B7AD-5247-A472-41A59E2C7D1D}" destId="{0EE1BB00-653F-E34A-915A-6AB621C925E1}" srcOrd="1" destOrd="0" presId="urn:microsoft.com/office/officeart/2009/3/layout/HorizontalOrganizationChart"/>
    <dgm:cxn modelId="{2F6FC9F7-F588-D043-ACD3-ED420EDF96EE}" type="presParOf" srcId="{0EE1BB00-653F-E34A-915A-6AB621C925E1}" destId="{85DD5686-4613-B948-90A7-017943A1C960}" srcOrd="0" destOrd="0" presId="urn:microsoft.com/office/officeart/2009/3/layout/HorizontalOrganizationChart"/>
    <dgm:cxn modelId="{B5680036-6EC2-2049-AB32-9F2C9DA2C7B1}" type="presParOf" srcId="{85DD5686-4613-B948-90A7-017943A1C960}" destId="{D965320C-429E-CF4B-9E2E-B617CEABFBA1}" srcOrd="0" destOrd="0" presId="urn:microsoft.com/office/officeart/2009/3/layout/HorizontalOrganizationChart"/>
    <dgm:cxn modelId="{C56280DA-8DF4-1A40-828D-1CD8DE77F815}" type="presParOf" srcId="{85DD5686-4613-B948-90A7-017943A1C960}" destId="{42D9563B-85D5-2142-86E4-9DF2AD1B53E6}" srcOrd="1" destOrd="0" presId="urn:microsoft.com/office/officeart/2009/3/layout/HorizontalOrganizationChart"/>
    <dgm:cxn modelId="{34E40D98-56A9-F349-ABEC-46053A41BE8A}" type="presParOf" srcId="{0EE1BB00-653F-E34A-915A-6AB621C925E1}" destId="{4A45B354-E15A-BF40-8D4B-44A9A2385E63}" srcOrd="1" destOrd="0" presId="urn:microsoft.com/office/officeart/2009/3/layout/HorizontalOrganizationChart"/>
    <dgm:cxn modelId="{7D545C1F-5A3C-D640-8FB4-1F34F7251E08}" type="presParOf" srcId="{0EE1BB00-653F-E34A-915A-6AB621C925E1}" destId="{0F56C568-8B70-DB4F-A5A0-71B5F6D5554B}" srcOrd="2" destOrd="0" presId="urn:microsoft.com/office/officeart/2009/3/layout/HorizontalOrganizationChart"/>
    <dgm:cxn modelId="{23BB40EA-4007-5E42-9626-9EB30E1915BC}" type="presParOf" srcId="{F856EBB2-F886-E047-8454-4DF588C467DD}" destId="{F44A8F07-7CF9-AF49-9143-244AB20DBBC7}" srcOrd="2" destOrd="0" presId="urn:microsoft.com/office/officeart/2009/3/layout/HorizontalOrganizationChart"/>
    <dgm:cxn modelId="{C97C4EB9-595A-2D40-B098-0243556AC6B9}" type="presParOf" srcId="{D17DE8A0-C35B-FB44-8C49-8E0C8101DCEC}" destId="{EE468A02-FAE7-824C-980F-61249DA5325C}" srcOrd="2" destOrd="0" presId="urn:microsoft.com/office/officeart/2009/3/layout/HorizontalOrganizationChart"/>
    <dgm:cxn modelId="{57831B9D-048E-FE4C-87A7-DC9E5A634933}" type="presParOf" srcId="{FF437ED7-8FFE-4A98-BDDA-0533EB836F01}" destId="{3E6D963E-07C9-4CED-94C5-5021CEDAFC47}" srcOrd="2" destOrd="0" presId="urn:microsoft.com/office/officeart/2009/3/layout/HorizontalOrganizationChart"/>
    <dgm:cxn modelId="{DA96D138-0FD4-FF46-87F5-2E5E14088AD4}" type="presParOf" srcId="{EA6119F8-DDB7-4FB4-BA6F-EA8CAFAFF243}" destId="{98633956-5D77-4DA0-B5FC-8A7041C3CD47}" srcOrd="2" destOrd="0" presId="urn:microsoft.com/office/officeart/2009/3/layout/HorizontalOrganizationChart"/>
    <dgm:cxn modelId="{19D8AED0-0FC2-5E44-ABFB-2A42BFE9BD84}" type="presParOf" srcId="{548C00B5-C651-4A4D-B121-ED18AC9B2EBC}" destId="{D4C0554F-0B31-499D-8824-F13F1EFB2A47}" srcOrd="2" destOrd="0" presId="urn:microsoft.com/office/officeart/2009/3/layout/HorizontalOrganizationChart"/>
  </dgm:cxnLst>
  <dgm:bg/>
  <dgm:whole>
    <a:ln w="76200">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8FE4D9-4D2A-4A45-B99E-2828A440BE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n-US"/>
        </a:p>
      </dgm:t>
    </dgm:pt>
    <dgm:pt modelId="{201F644A-A593-437F-807C-C0FC8381117E}">
      <dgm:prSet phldrT="[Text]" custT="1"/>
      <dgm:spPr>
        <a:ln w="12700"/>
      </dgm:spPr>
      <dgm:t>
        <a:bodyPr/>
        <a:lstStyle/>
        <a:p>
          <a:r>
            <a:rPr lang="en-US" sz="900" dirty="0" smtClean="0"/>
            <a:t>Problem Statement</a:t>
          </a:r>
          <a:endParaRPr lang="en-US" sz="900" dirty="0"/>
        </a:p>
      </dgm:t>
    </dgm:pt>
    <dgm:pt modelId="{9FE8DA9E-DE15-43BF-A257-6C9C8378F112}" type="parTrans" cxnId="{B17F8DB6-52DE-40B2-B68A-F4C23D180369}">
      <dgm:prSet/>
      <dgm:spPr/>
      <dgm:t>
        <a:bodyPr/>
        <a:lstStyle/>
        <a:p>
          <a:endParaRPr lang="en-US" sz="900"/>
        </a:p>
      </dgm:t>
    </dgm:pt>
    <dgm:pt modelId="{07D796D2-5A55-43F8-A284-14D58AAB1483}" type="sibTrans" cxnId="{B17F8DB6-52DE-40B2-B68A-F4C23D180369}">
      <dgm:prSet/>
      <dgm:spPr/>
      <dgm:t>
        <a:bodyPr/>
        <a:lstStyle/>
        <a:p>
          <a:endParaRPr lang="en-US" sz="900"/>
        </a:p>
      </dgm:t>
    </dgm:pt>
    <dgm:pt modelId="{B6C3FE7A-6978-446E-84D8-2956C2E1DFA3}">
      <dgm:prSet phldrT="[Text]" custT="1"/>
      <dgm:spPr>
        <a:ln w="12700"/>
      </dgm:spPr>
      <dgm:t>
        <a:bodyPr/>
        <a:lstStyle/>
        <a:p>
          <a:r>
            <a:rPr lang="en-US" sz="900" dirty="0" smtClean="0"/>
            <a:t>Cause #1</a:t>
          </a:r>
          <a:endParaRPr lang="en-US" sz="900" dirty="0"/>
        </a:p>
      </dgm:t>
    </dgm:pt>
    <dgm:pt modelId="{2DCB8FB6-9CA9-4400-99A4-AABCDA015BF2}" type="parTrans" cxnId="{C14ACB80-CFCA-44DE-B8CE-B3C4BB007AAC}">
      <dgm:prSet/>
      <dgm:spPr>
        <a:ln w="12700"/>
      </dgm:spPr>
      <dgm:t>
        <a:bodyPr/>
        <a:lstStyle/>
        <a:p>
          <a:endParaRPr lang="en-US" sz="900"/>
        </a:p>
      </dgm:t>
    </dgm:pt>
    <dgm:pt modelId="{6049332A-D335-4674-A5C5-010691328E57}" type="sibTrans" cxnId="{C14ACB80-CFCA-44DE-B8CE-B3C4BB007AAC}">
      <dgm:prSet/>
      <dgm:spPr/>
      <dgm:t>
        <a:bodyPr/>
        <a:lstStyle/>
        <a:p>
          <a:endParaRPr lang="en-US" sz="900"/>
        </a:p>
      </dgm:t>
    </dgm:pt>
    <dgm:pt modelId="{1059F1C7-2508-48D8-9B70-2BA63D2E97D9}">
      <dgm:prSet phldrT="[Text]" custT="1"/>
      <dgm:spPr>
        <a:ln w="12700"/>
      </dgm:spPr>
      <dgm:t>
        <a:bodyPr/>
        <a:lstStyle/>
        <a:p>
          <a:r>
            <a:rPr lang="en-US" sz="900" dirty="0" smtClean="0"/>
            <a:t>Cause #2</a:t>
          </a:r>
          <a:endParaRPr lang="en-US" sz="900" dirty="0"/>
        </a:p>
      </dgm:t>
    </dgm:pt>
    <dgm:pt modelId="{DAF876E6-F852-4E5C-BCCB-4F6BDA626608}" type="parTrans" cxnId="{767ECDBC-F7D8-4DAC-A5A9-06685BFE0291}">
      <dgm:prSet/>
      <dgm:spPr>
        <a:ln w="12700"/>
      </dgm:spPr>
      <dgm:t>
        <a:bodyPr/>
        <a:lstStyle/>
        <a:p>
          <a:endParaRPr lang="en-US" sz="900"/>
        </a:p>
      </dgm:t>
    </dgm:pt>
    <dgm:pt modelId="{8ED4A409-98F0-42D7-8BA9-B882C1D4D31E}" type="sibTrans" cxnId="{767ECDBC-F7D8-4DAC-A5A9-06685BFE0291}">
      <dgm:prSet/>
      <dgm:spPr/>
      <dgm:t>
        <a:bodyPr/>
        <a:lstStyle/>
        <a:p>
          <a:endParaRPr lang="en-US" sz="900"/>
        </a:p>
      </dgm:t>
    </dgm:pt>
    <dgm:pt modelId="{4B3781EF-8C4D-4924-8A69-A2B9956A7A30}">
      <dgm:prSet phldrT="[Text]" custT="1"/>
      <dgm:spPr>
        <a:ln w="12700"/>
      </dgm:spPr>
      <dgm:t>
        <a:bodyPr/>
        <a:lstStyle/>
        <a:p>
          <a:r>
            <a:rPr lang="en-US" sz="900" dirty="0" smtClean="0"/>
            <a:t>Cause #3</a:t>
          </a:r>
          <a:endParaRPr lang="en-US" sz="900" dirty="0"/>
        </a:p>
      </dgm:t>
    </dgm:pt>
    <dgm:pt modelId="{1AF4E007-954A-4C87-9ACD-4BC7911BFDE1}" type="parTrans" cxnId="{098EC435-9F05-40DB-B54D-53951B3A2932}">
      <dgm:prSet/>
      <dgm:spPr>
        <a:ln w="12700"/>
      </dgm:spPr>
      <dgm:t>
        <a:bodyPr/>
        <a:lstStyle/>
        <a:p>
          <a:endParaRPr lang="en-US" sz="900"/>
        </a:p>
      </dgm:t>
    </dgm:pt>
    <dgm:pt modelId="{5B17BAD1-5FD2-45FB-B071-CFF419D37BB0}" type="sibTrans" cxnId="{098EC435-9F05-40DB-B54D-53951B3A2932}">
      <dgm:prSet/>
      <dgm:spPr/>
      <dgm:t>
        <a:bodyPr/>
        <a:lstStyle/>
        <a:p>
          <a:endParaRPr lang="en-US" sz="900"/>
        </a:p>
      </dgm:t>
    </dgm:pt>
    <dgm:pt modelId="{6967CA0E-73AE-4D98-91E9-6BE61768FF16}">
      <dgm:prSet phldrT="[Text]" custT="1"/>
      <dgm:spPr>
        <a:ln w="12700"/>
      </dgm:spPr>
      <dgm:t>
        <a:bodyPr/>
        <a:lstStyle/>
        <a:p>
          <a:r>
            <a:rPr lang="en-US" sz="900" dirty="0" smtClean="0"/>
            <a:t>Why?</a:t>
          </a:r>
          <a:endParaRPr lang="en-US" sz="900" dirty="0"/>
        </a:p>
      </dgm:t>
    </dgm:pt>
    <dgm:pt modelId="{879F88F4-0147-4845-8F6B-FECCE4C03382}" type="parTrans" cxnId="{B78831D3-D362-4A89-9C3A-3004A65DB6C7}">
      <dgm:prSet/>
      <dgm:spPr>
        <a:ln w="12700"/>
      </dgm:spPr>
      <dgm:t>
        <a:bodyPr/>
        <a:lstStyle/>
        <a:p>
          <a:endParaRPr lang="en-US" sz="900"/>
        </a:p>
      </dgm:t>
    </dgm:pt>
    <dgm:pt modelId="{5DF51C1A-6423-430E-842C-FDC18F857A16}" type="sibTrans" cxnId="{B78831D3-D362-4A89-9C3A-3004A65DB6C7}">
      <dgm:prSet/>
      <dgm:spPr/>
      <dgm:t>
        <a:bodyPr/>
        <a:lstStyle/>
        <a:p>
          <a:endParaRPr lang="en-US" sz="900"/>
        </a:p>
      </dgm:t>
    </dgm:pt>
    <dgm:pt modelId="{79281554-9A41-4A01-9989-E0E1BC7BF2CA}">
      <dgm:prSet phldrT="[Text]" custT="1"/>
      <dgm:spPr>
        <a:ln w="12700"/>
      </dgm:spPr>
      <dgm:t>
        <a:bodyPr/>
        <a:lstStyle/>
        <a:p>
          <a:r>
            <a:rPr lang="en-US" sz="900" dirty="0" smtClean="0"/>
            <a:t>Why?</a:t>
          </a:r>
          <a:endParaRPr lang="en-US" sz="900" dirty="0"/>
        </a:p>
      </dgm:t>
    </dgm:pt>
    <dgm:pt modelId="{A410E870-8594-4B0C-802F-1A78D2156E31}" type="parTrans" cxnId="{C15690CE-B6E0-4FCF-9F5E-977B1E131D4C}">
      <dgm:prSet/>
      <dgm:spPr>
        <a:ln w="12700"/>
      </dgm:spPr>
      <dgm:t>
        <a:bodyPr/>
        <a:lstStyle/>
        <a:p>
          <a:endParaRPr lang="en-US" sz="900"/>
        </a:p>
      </dgm:t>
    </dgm:pt>
    <dgm:pt modelId="{A3B7B7A0-9D99-4C4C-A829-76A6E4499054}" type="sibTrans" cxnId="{C15690CE-B6E0-4FCF-9F5E-977B1E131D4C}">
      <dgm:prSet/>
      <dgm:spPr/>
      <dgm:t>
        <a:bodyPr/>
        <a:lstStyle/>
        <a:p>
          <a:endParaRPr lang="en-US" sz="900"/>
        </a:p>
      </dgm:t>
    </dgm:pt>
    <dgm:pt modelId="{9AADEEEC-30D8-4663-9E74-8D077C1DF948}">
      <dgm:prSet phldrT="[Text]" custT="1"/>
      <dgm:spPr>
        <a:ln w="12700"/>
      </dgm:spPr>
      <dgm:t>
        <a:bodyPr/>
        <a:lstStyle/>
        <a:p>
          <a:r>
            <a:rPr lang="en-US" sz="900" dirty="0" smtClean="0"/>
            <a:t>Why?</a:t>
          </a:r>
          <a:endParaRPr lang="en-US" sz="900" dirty="0"/>
        </a:p>
      </dgm:t>
    </dgm:pt>
    <dgm:pt modelId="{35471270-7C42-4135-AF02-548E4D4C628F}" type="parTrans" cxnId="{0287C760-DA7D-4744-80F3-0E37FC7492F2}">
      <dgm:prSet/>
      <dgm:spPr>
        <a:ln w="12700"/>
      </dgm:spPr>
      <dgm:t>
        <a:bodyPr/>
        <a:lstStyle/>
        <a:p>
          <a:endParaRPr lang="en-US" sz="900"/>
        </a:p>
      </dgm:t>
    </dgm:pt>
    <dgm:pt modelId="{0A269F33-33D0-4FDE-A711-CCC1948DFEC1}" type="sibTrans" cxnId="{0287C760-DA7D-4744-80F3-0E37FC7492F2}">
      <dgm:prSet/>
      <dgm:spPr/>
      <dgm:t>
        <a:bodyPr/>
        <a:lstStyle/>
        <a:p>
          <a:endParaRPr lang="en-US" sz="900"/>
        </a:p>
      </dgm:t>
    </dgm:pt>
    <dgm:pt modelId="{3B105203-01AE-4792-AD87-316B2075A4E5}">
      <dgm:prSet phldrT="[Text]" custT="1"/>
      <dgm:spPr>
        <a:ln w="12700"/>
      </dgm:spPr>
      <dgm:t>
        <a:bodyPr/>
        <a:lstStyle/>
        <a:p>
          <a:r>
            <a:rPr lang="en-US" sz="900" dirty="0" smtClean="0"/>
            <a:t>Why?</a:t>
          </a:r>
          <a:endParaRPr lang="en-US" sz="900" dirty="0"/>
        </a:p>
      </dgm:t>
    </dgm:pt>
    <dgm:pt modelId="{DD8DF398-2960-4EA4-AE6F-84FEECA7E473}" type="parTrans" cxnId="{99648EF8-1179-4E59-A3A2-8F0A26FE496E}">
      <dgm:prSet/>
      <dgm:spPr>
        <a:ln w="12700"/>
      </dgm:spPr>
      <dgm:t>
        <a:bodyPr/>
        <a:lstStyle/>
        <a:p>
          <a:endParaRPr lang="en-US" sz="900"/>
        </a:p>
      </dgm:t>
    </dgm:pt>
    <dgm:pt modelId="{6A9FEDA6-3A72-47B0-AD53-FCF848094A87}" type="sibTrans" cxnId="{99648EF8-1179-4E59-A3A2-8F0A26FE496E}">
      <dgm:prSet/>
      <dgm:spPr/>
      <dgm:t>
        <a:bodyPr/>
        <a:lstStyle/>
        <a:p>
          <a:endParaRPr lang="en-US" sz="900"/>
        </a:p>
      </dgm:t>
    </dgm:pt>
    <dgm:pt modelId="{1E9FB8B9-A037-403A-A5B2-8D22EBEBFDD9}">
      <dgm:prSet phldrT="[Text]" custT="1"/>
      <dgm:spPr>
        <a:ln w="12700"/>
      </dgm:spPr>
      <dgm:t>
        <a:bodyPr/>
        <a:lstStyle/>
        <a:p>
          <a:r>
            <a:rPr lang="en-US" sz="900" dirty="0" smtClean="0"/>
            <a:t>Why?</a:t>
          </a:r>
          <a:endParaRPr lang="en-US" sz="900" dirty="0"/>
        </a:p>
      </dgm:t>
    </dgm:pt>
    <dgm:pt modelId="{D1EBC88E-6334-4D5E-B206-5D41D12DBC15}" type="parTrans" cxnId="{B545000B-DF1A-4670-9A70-ACAA29322675}">
      <dgm:prSet/>
      <dgm:spPr>
        <a:ln w="12700"/>
      </dgm:spPr>
      <dgm:t>
        <a:bodyPr/>
        <a:lstStyle/>
        <a:p>
          <a:endParaRPr lang="en-US" sz="900"/>
        </a:p>
      </dgm:t>
    </dgm:pt>
    <dgm:pt modelId="{76DC8399-9B55-4B35-8243-A69016CE50AE}" type="sibTrans" cxnId="{B545000B-DF1A-4670-9A70-ACAA29322675}">
      <dgm:prSet/>
      <dgm:spPr/>
      <dgm:t>
        <a:bodyPr/>
        <a:lstStyle/>
        <a:p>
          <a:endParaRPr lang="en-US" sz="900"/>
        </a:p>
      </dgm:t>
    </dgm:pt>
    <dgm:pt modelId="{80F7C115-218D-4B46-A02E-F361311F8D24}">
      <dgm:prSet phldrT="[Text]" custT="1"/>
      <dgm:spPr>
        <a:ln w="12700"/>
      </dgm:spPr>
      <dgm:t>
        <a:bodyPr/>
        <a:lstStyle/>
        <a:p>
          <a:r>
            <a:rPr lang="en-US" sz="900" dirty="0" smtClean="0"/>
            <a:t>Why?</a:t>
          </a:r>
          <a:endParaRPr lang="en-US" sz="900" dirty="0"/>
        </a:p>
      </dgm:t>
    </dgm:pt>
    <dgm:pt modelId="{24F9A187-FAB7-4116-963C-3D51E76CCF49}" type="parTrans" cxnId="{28FA4B35-8C86-46C8-91BA-C8A9C53E54DA}">
      <dgm:prSet/>
      <dgm:spPr>
        <a:ln w="12700"/>
      </dgm:spPr>
      <dgm:t>
        <a:bodyPr/>
        <a:lstStyle/>
        <a:p>
          <a:endParaRPr lang="en-US" sz="900"/>
        </a:p>
      </dgm:t>
    </dgm:pt>
    <dgm:pt modelId="{C4E75F9C-0CAC-4636-A690-D092F2B07318}" type="sibTrans" cxnId="{28FA4B35-8C86-46C8-91BA-C8A9C53E54DA}">
      <dgm:prSet/>
      <dgm:spPr/>
      <dgm:t>
        <a:bodyPr/>
        <a:lstStyle/>
        <a:p>
          <a:endParaRPr lang="en-US" sz="900"/>
        </a:p>
      </dgm:t>
    </dgm:pt>
    <dgm:pt modelId="{9FCF56F9-8025-4080-B0C1-15EBA2EBFD8D}">
      <dgm:prSet phldrT="[Text]" custT="1"/>
      <dgm:spPr>
        <a:ln w="12700"/>
      </dgm:spPr>
      <dgm:t>
        <a:bodyPr/>
        <a:lstStyle/>
        <a:p>
          <a:r>
            <a:rPr lang="en-US" sz="900" dirty="0" smtClean="0"/>
            <a:t>Why?</a:t>
          </a:r>
          <a:endParaRPr lang="en-US" sz="900" dirty="0"/>
        </a:p>
      </dgm:t>
    </dgm:pt>
    <dgm:pt modelId="{56844375-92C4-4E50-A7EA-8532931271ED}" type="parTrans" cxnId="{994CF082-678B-4195-B101-C4BF686FE145}">
      <dgm:prSet/>
      <dgm:spPr>
        <a:ln w="12700"/>
      </dgm:spPr>
      <dgm:t>
        <a:bodyPr/>
        <a:lstStyle/>
        <a:p>
          <a:endParaRPr lang="en-US" sz="900"/>
        </a:p>
      </dgm:t>
    </dgm:pt>
    <dgm:pt modelId="{EABF95FC-0FAC-4616-827F-95DB9BA59112}" type="sibTrans" cxnId="{994CF082-678B-4195-B101-C4BF686FE145}">
      <dgm:prSet/>
      <dgm:spPr/>
      <dgm:t>
        <a:bodyPr/>
        <a:lstStyle/>
        <a:p>
          <a:endParaRPr lang="en-US" sz="900"/>
        </a:p>
      </dgm:t>
    </dgm:pt>
    <dgm:pt modelId="{25165143-C366-4092-9A4C-A063B3B5C960}">
      <dgm:prSet phldrT="[Text]" custT="1"/>
      <dgm:spPr>
        <a:ln w="12700"/>
      </dgm:spPr>
      <dgm:t>
        <a:bodyPr/>
        <a:lstStyle/>
        <a:p>
          <a:r>
            <a:rPr lang="en-US" sz="900" dirty="0" smtClean="0"/>
            <a:t>Why?</a:t>
          </a:r>
          <a:endParaRPr lang="en-US" sz="900" dirty="0"/>
        </a:p>
      </dgm:t>
    </dgm:pt>
    <dgm:pt modelId="{219F838E-CF4A-410B-BF66-80F9D0BC223C}" type="parTrans" cxnId="{81B9A395-0733-4E50-A09C-7F6E82A90C97}">
      <dgm:prSet/>
      <dgm:spPr/>
      <dgm:t>
        <a:bodyPr/>
        <a:lstStyle/>
        <a:p>
          <a:endParaRPr lang="en-US"/>
        </a:p>
      </dgm:t>
    </dgm:pt>
    <dgm:pt modelId="{EEE2BBEF-49A8-461B-9073-2B79CA0A4A19}" type="sibTrans" cxnId="{81B9A395-0733-4E50-A09C-7F6E82A90C97}">
      <dgm:prSet/>
      <dgm:spPr/>
      <dgm:t>
        <a:bodyPr/>
        <a:lstStyle/>
        <a:p>
          <a:endParaRPr lang="en-US"/>
        </a:p>
      </dgm:t>
    </dgm:pt>
    <dgm:pt modelId="{A8696704-CB27-46E0-95DE-F18F5F58AD66}">
      <dgm:prSet phldrT="[Text]" custT="1"/>
      <dgm:spPr>
        <a:ln w="12700"/>
      </dgm:spPr>
      <dgm:t>
        <a:bodyPr/>
        <a:lstStyle/>
        <a:p>
          <a:r>
            <a:rPr lang="en-US" sz="900" dirty="0" smtClean="0"/>
            <a:t>Why?</a:t>
          </a:r>
          <a:endParaRPr lang="en-US" sz="900" dirty="0"/>
        </a:p>
      </dgm:t>
    </dgm:pt>
    <dgm:pt modelId="{C7107401-B56A-4ECF-985C-0708C13E5E82}" type="parTrans" cxnId="{277B1774-0F07-4136-A481-88FE54889F10}">
      <dgm:prSet/>
      <dgm:spPr/>
      <dgm:t>
        <a:bodyPr/>
        <a:lstStyle/>
        <a:p>
          <a:endParaRPr lang="en-US"/>
        </a:p>
      </dgm:t>
    </dgm:pt>
    <dgm:pt modelId="{ECD544DF-5934-48F8-A939-B86526D796F3}" type="sibTrans" cxnId="{277B1774-0F07-4136-A481-88FE54889F10}">
      <dgm:prSet/>
      <dgm:spPr/>
      <dgm:t>
        <a:bodyPr/>
        <a:lstStyle/>
        <a:p>
          <a:endParaRPr lang="en-US"/>
        </a:p>
      </dgm:t>
    </dgm:pt>
    <dgm:pt modelId="{ABBF31B2-41D9-D54B-A887-F4087F0BE746}">
      <dgm:prSet phldrT="[Text]" custT="1"/>
      <dgm:spPr>
        <a:ln w="12700"/>
      </dgm:spPr>
      <dgm:t>
        <a:bodyPr/>
        <a:lstStyle/>
        <a:p>
          <a:r>
            <a:rPr lang="en-US" sz="900" dirty="0" smtClean="0"/>
            <a:t>Why?</a:t>
          </a:r>
          <a:endParaRPr lang="en-US" sz="900" dirty="0"/>
        </a:p>
      </dgm:t>
    </dgm:pt>
    <dgm:pt modelId="{AAA89772-413A-D647-841A-9BD0E41E34CE}" type="parTrans" cxnId="{7DE9F8FD-83BE-224C-977F-E2DAD2A85BBB}">
      <dgm:prSet/>
      <dgm:spPr/>
      <dgm:t>
        <a:bodyPr/>
        <a:lstStyle/>
        <a:p>
          <a:endParaRPr lang="en-US"/>
        </a:p>
      </dgm:t>
    </dgm:pt>
    <dgm:pt modelId="{8E054DE2-AA26-9446-806C-1F2B8BA8ED9A}" type="sibTrans" cxnId="{7DE9F8FD-83BE-224C-977F-E2DAD2A85BBB}">
      <dgm:prSet/>
      <dgm:spPr/>
      <dgm:t>
        <a:bodyPr/>
        <a:lstStyle/>
        <a:p>
          <a:endParaRPr lang="en-US"/>
        </a:p>
      </dgm:t>
    </dgm:pt>
    <dgm:pt modelId="{FB8FB123-764F-2043-AD4E-309E40BA6901}">
      <dgm:prSet phldrT="[Text]" custT="1"/>
      <dgm:spPr>
        <a:ln w="12700"/>
      </dgm:spPr>
      <dgm:t>
        <a:bodyPr/>
        <a:lstStyle/>
        <a:p>
          <a:r>
            <a:rPr lang="en-US" sz="900" dirty="0" smtClean="0"/>
            <a:t>Why?</a:t>
          </a:r>
          <a:endParaRPr lang="en-US" sz="900" dirty="0"/>
        </a:p>
      </dgm:t>
    </dgm:pt>
    <dgm:pt modelId="{F445C026-3E44-B049-BE60-D70A5E882AEB}" type="parTrans" cxnId="{21B379A6-72FD-A64C-9E2C-1391B8E79B4E}">
      <dgm:prSet/>
      <dgm:spPr/>
      <dgm:t>
        <a:bodyPr/>
        <a:lstStyle/>
        <a:p>
          <a:endParaRPr lang="en-US"/>
        </a:p>
      </dgm:t>
    </dgm:pt>
    <dgm:pt modelId="{A454DAB4-AB33-6042-BA79-3D4418063B78}" type="sibTrans" cxnId="{21B379A6-72FD-A64C-9E2C-1391B8E79B4E}">
      <dgm:prSet/>
      <dgm:spPr/>
      <dgm:t>
        <a:bodyPr/>
        <a:lstStyle/>
        <a:p>
          <a:endParaRPr lang="en-US"/>
        </a:p>
      </dgm:t>
    </dgm:pt>
    <dgm:pt modelId="{1B7ECC0A-C35E-3642-A845-7C7F540BE15F}">
      <dgm:prSet phldrT="[Text]" custT="1"/>
      <dgm:spPr>
        <a:ln w="12700"/>
      </dgm:spPr>
      <dgm:t>
        <a:bodyPr/>
        <a:lstStyle/>
        <a:p>
          <a:r>
            <a:rPr lang="en-US" sz="900" dirty="0" smtClean="0"/>
            <a:t>Why?</a:t>
          </a:r>
          <a:endParaRPr lang="en-US" sz="900" dirty="0"/>
        </a:p>
      </dgm:t>
    </dgm:pt>
    <dgm:pt modelId="{7673F0BF-A7EF-E844-B82A-0EC970472B8A}" type="parTrans" cxnId="{8B8DAF43-62FE-D94D-88E6-C158E9C6ECB2}">
      <dgm:prSet/>
      <dgm:spPr/>
      <dgm:t>
        <a:bodyPr/>
        <a:lstStyle/>
        <a:p>
          <a:endParaRPr lang="en-US"/>
        </a:p>
      </dgm:t>
    </dgm:pt>
    <dgm:pt modelId="{3F7BA734-D0DC-1542-AA69-89B4C3F9C548}" type="sibTrans" cxnId="{8B8DAF43-62FE-D94D-88E6-C158E9C6ECB2}">
      <dgm:prSet/>
      <dgm:spPr/>
      <dgm:t>
        <a:bodyPr/>
        <a:lstStyle/>
        <a:p>
          <a:endParaRPr lang="en-US"/>
        </a:p>
      </dgm:t>
    </dgm:pt>
    <dgm:pt modelId="{236B6F5A-90C2-46D1-89C5-6C13B7E29BA5}" type="pres">
      <dgm:prSet presAssocID="{D28FE4D9-4D2A-4A45-B99E-2828A440BEB3}" presName="hierChild1" presStyleCnt="0">
        <dgm:presLayoutVars>
          <dgm:orgChart val="1"/>
          <dgm:chPref val="1"/>
          <dgm:dir/>
          <dgm:animOne val="branch"/>
          <dgm:animLvl val="lvl"/>
          <dgm:resizeHandles/>
        </dgm:presLayoutVars>
      </dgm:prSet>
      <dgm:spPr/>
      <dgm:t>
        <a:bodyPr/>
        <a:lstStyle/>
        <a:p>
          <a:endParaRPr lang="en-US"/>
        </a:p>
      </dgm:t>
    </dgm:pt>
    <dgm:pt modelId="{548C00B5-C651-4A4D-B121-ED18AC9B2EBC}" type="pres">
      <dgm:prSet presAssocID="{201F644A-A593-437F-807C-C0FC8381117E}" presName="hierRoot1" presStyleCnt="0">
        <dgm:presLayoutVars>
          <dgm:hierBranch val="init"/>
        </dgm:presLayoutVars>
      </dgm:prSet>
      <dgm:spPr/>
    </dgm:pt>
    <dgm:pt modelId="{D6CC4F41-0992-4A1A-8D5A-27E3D9315899}" type="pres">
      <dgm:prSet presAssocID="{201F644A-A593-437F-807C-C0FC8381117E}" presName="rootComposite1" presStyleCnt="0"/>
      <dgm:spPr/>
    </dgm:pt>
    <dgm:pt modelId="{9C2D3D7C-BFA3-4612-9EB6-B86B71F19FE5}" type="pres">
      <dgm:prSet presAssocID="{201F644A-A593-437F-807C-C0FC8381117E}" presName="rootText1" presStyleLbl="node0" presStyleIdx="0" presStyleCnt="1" custScaleY="377441">
        <dgm:presLayoutVars>
          <dgm:chPref val="3"/>
        </dgm:presLayoutVars>
      </dgm:prSet>
      <dgm:spPr/>
      <dgm:t>
        <a:bodyPr/>
        <a:lstStyle/>
        <a:p>
          <a:endParaRPr lang="en-US"/>
        </a:p>
      </dgm:t>
    </dgm:pt>
    <dgm:pt modelId="{D63FF80D-9DA3-442C-ADAE-4A2C23CA9A3B}" type="pres">
      <dgm:prSet presAssocID="{201F644A-A593-437F-807C-C0FC8381117E}" presName="rootConnector1" presStyleLbl="node1" presStyleIdx="0" presStyleCnt="0"/>
      <dgm:spPr/>
      <dgm:t>
        <a:bodyPr/>
        <a:lstStyle/>
        <a:p>
          <a:endParaRPr lang="en-US"/>
        </a:p>
      </dgm:t>
    </dgm:pt>
    <dgm:pt modelId="{61B78DB8-32B1-490F-B93B-5CA73E7BD87B}" type="pres">
      <dgm:prSet presAssocID="{201F644A-A593-437F-807C-C0FC8381117E}" presName="hierChild2" presStyleCnt="0"/>
      <dgm:spPr/>
    </dgm:pt>
    <dgm:pt modelId="{EC2B4847-2B63-429B-B9EC-CE7711D81BC3}" type="pres">
      <dgm:prSet presAssocID="{2DCB8FB6-9CA9-4400-99A4-AABCDA015BF2}" presName="Name64" presStyleLbl="parChTrans1D2" presStyleIdx="0" presStyleCnt="3"/>
      <dgm:spPr/>
      <dgm:t>
        <a:bodyPr/>
        <a:lstStyle/>
        <a:p>
          <a:endParaRPr lang="en-US"/>
        </a:p>
      </dgm:t>
    </dgm:pt>
    <dgm:pt modelId="{72817295-D652-4710-8CE0-5FA94813DDF0}" type="pres">
      <dgm:prSet presAssocID="{B6C3FE7A-6978-446E-84D8-2956C2E1DFA3}" presName="hierRoot2" presStyleCnt="0">
        <dgm:presLayoutVars>
          <dgm:hierBranch val="init"/>
        </dgm:presLayoutVars>
      </dgm:prSet>
      <dgm:spPr/>
    </dgm:pt>
    <dgm:pt modelId="{7C44D1AC-DD4F-4FD3-BAA3-789E39B5EEA9}" type="pres">
      <dgm:prSet presAssocID="{B6C3FE7A-6978-446E-84D8-2956C2E1DFA3}" presName="rootComposite" presStyleCnt="0"/>
      <dgm:spPr/>
    </dgm:pt>
    <dgm:pt modelId="{028E03FF-CE11-4539-99BC-281E9030AD32}" type="pres">
      <dgm:prSet presAssocID="{B6C3FE7A-6978-446E-84D8-2956C2E1DFA3}" presName="rootText" presStyleLbl="node2" presStyleIdx="0" presStyleCnt="3">
        <dgm:presLayoutVars>
          <dgm:chPref val="3"/>
        </dgm:presLayoutVars>
      </dgm:prSet>
      <dgm:spPr/>
      <dgm:t>
        <a:bodyPr/>
        <a:lstStyle/>
        <a:p>
          <a:endParaRPr lang="en-US"/>
        </a:p>
      </dgm:t>
    </dgm:pt>
    <dgm:pt modelId="{2E43FA09-0F05-4E34-A308-196CC190F0FF}" type="pres">
      <dgm:prSet presAssocID="{B6C3FE7A-6978-446E-84D8-2956C2E1DFA3}" presName="rootConnector" presStyleLbl="node2" presStyleIdx="0" presStyleCnt="3"/>
      <dgm:spPr/>
      <dgm:t>
        <a:bodyPr/>
        <a:lstStyle/>
        <a:p>
          <a:endParaRPr lang="en-US"/>
        </a:p>
      </dgm:t>
    </dgm:pt>
    <dgm:pt modelId="{13382B45-EE8D-41F5-818E-61826413B9B2}" type="pres">
      <dgm:prSet presAssocID="{B6C3FE7A-6978-446E-84D8-2956C2E1DFA3}" presName="hierChild4" presStyleCnt="0"/>
      <dgm:spPr/>
    </dgm:pt>
    <dgm:pt modelId="{489F9097-666C-46A2-A094-A130532A75ED}" type="pres">
      <dgm:prSet presAssocID="{879F88F4-0147-4845-8F6B-FECCE4C03382}" presName="Name64" presStyleLbl="parChTrans1D3" presStyleIdx="0" presStyleCnt="3"/>
      <dgm:spPr/>
      <dgm:t>
        <a:bodyPr/>
        <a:lstStyle/>
        <a:p>
          <a:endParaRPr lang="en-US"/>
        </a:p>
      </dgm:t>
    </dgm:pt>
    <dgm:pt modelId="{1FC7F312-D69E-466A-9982-14FC878FF5D9}" type="pres">
      <dgm:prSet presAssocID="{6967CA0E-73AE-4D98-91E9-6BE61768FF16}" presName="hierRoot2" presStyleCnt="0">
        <dgm:presLayoutVars>
          <dgm:hierBranch val="init"/>
        </dgm:presLayoutVars>
      </dgm:prSet>
      <dgm:spPr/>
    </dgm:pt>
    <dgm:pt modelId="{80B353CE-9143-474C-A707-36787168349B}" type="pres">
      <dgm:prSet presAssocID="{6967CA0E-73AE-4D98-91E9-6BE61768FF16}" presName="rootComposite" presStyleCnt="0"/>
      <dgm:spPr/>
    </dgm:pt>
    <dgm:pt modelId="{983397DD-A816-402D-89A7-99D5B8AD5FF6}" type="pres">
      <dgm:prSet presAssocID="{6967CA0E-73AE-4D98-91E9-6BE61768FF16}" presName="rootText" presStyleLbl="node3" presStyleIdx="0" presStyleCnt="3">
        <dgm:presLayoutVars>
          <dgm:chPref val="3"/>
        </dgm:presLayoutVars>
      </dgm:prSet>
      <dgm:spPr/>
      <dgm:t>
        <a:bodyPr/>
        <a:lstStyle/>
        <a:p>
          <a:endParaRPr lang="en-US"/>
        </a:p>
      </dgm:t>
    </dgm:pt>
    <dgm:pt modelId="{866C532A-1D32-473A-B9F3-A1BA56105058}" type="pres">
      <dgm:prSet presAssocID="{6967CA0E-73AE-4D98-91E9-6BE61768FF16}" presName="rootConnector" presStyleLbl="node3" presStyleIdx="0" presStyleCnt="3"/>
      <dgm:spPr/>
      <dgm:t>
        <a:bodyPr/>
        <a:lstStyle/>
        <a:p>
          <a:endParaRPr lang="en-US"/>
        </a:p>
      </dgm:t>
    </dgm:pt>
    <dgm:pt modelId="{066AD980-078F-46EC-9D7E-52BA8B13941A}" type="pres">
      <dgm:prSet presAssocID="{6967CA0E-73AE-4D98-91E9-6BE61768FF16}" presName="hierChild4" presStyleCnt="0"/>
      <dgm:spPr/>
    </dgm:pt>
    <dgm:pt modelId="{A901AFC7-5481-4088-8780-5E5F8A69B506}" type="pres">
      <dgm:prSet presAssocID="{A410E870-8594-4B0C-802F-1A78D2156E31}" presName="Name64" presStyleLbl="parChTrans1D4" presStyleIdx="0" presStyleCnt="9"/>
      <dgm:spPr/>
      <dgm:t>
        <a:bodyPr/>
        <a:lstStyle/>
        <a:p>
          <a:endParaRPr lang="en-US"/>
        </a:p>
      </dgm:t>
    </dgm:pt>
    <dgm:pt modelId="{84BC67C8-0352-476C-B83D-39F000977702}" type="pres">
      <dgm:prSet presAssocID="{79281554-9A41-4A01-9989-E0E1BC7BF2CA}" presName="hierRoot2" presStyleCnt="0">
        <dgm:presLayoutVars>
          <dgm:hierBranch val="init"/>
        </dgm:presLayoutVars>
      </dgm:prSet>
      <dgm:spPr/>
    </dgm:pt>
    <dgm:pt modelId="{F0D9DEC7-CA02-44AB-A979-5CA29D8BE8EC}" type="pres">
      <dgm:prSet presAssocID="{79281554-9A41-4A01-9989-E0E1BC7BF2CA}" presName="rootComposite" presStyleCnt="0"/>
      <dgm:spPr/>
    </dgm:pt>
    <dgm:pt modelId="{559482DD-E100-4666-AFB1-7597EB2F11E5}" type="pres">
      <dgm:prSet presAssocID="{79281554-9A41-4A01-9989-E0E1BC7BF2CA}" presName="rootText" presStyleLbl="node4" presStyleIdx="0" presStyleCnt="9">
        <dgm:presLayoutVars>
          <dgm:chPref val="3"/>
        </dgm:presLayoutVars>
      </dgm:prSet>
      <dgm:spPr/>
      <dgm:t>
        <a:bodyPr/>
        <a:lstStyle/>
        <a:p>
          <a:endParaRPr lang="en-US"/>
        </a:p>
      </dgm:t>
    </dgm:pt>
    <dgm:pt modelId="{DC500066-4D42-4B29-8376-B5DF4DF8A669}" type="pres">
      <dgm:prSet presAssocID="{79281554-9A41-4A01-9989-E0E1BC7BF2CA}" presName="rootConnector" presStyleLbl="node4" presStyleIdx="0" presStyleCnt="9"/>
      <dgm:spPr/>
      <dgm:t>
        <a:bodyPr/>
        <a:lstStyle/>
        <a:p>
          <a:endParaRPr lang="en-US"/>
        </a:p>
      </dgm:t>
    </dgm:pt>
    <dgm:pt modelId="{D578176D-E33C-4E97-8885-F271915BC152}" type="pres">
      <dgm:prSet presAssocID="{79281554-9A41-4A01-9989-E0E1BC7BF2CA}" presName="hierChild4" presStyleCnt="0"/>
      <dgm:spPr/>
    </dgm:pt>
    <dgm:pt modelId="{ADF29B7C-867C-4CA2-8745-DC162F926DFA}" type="pres">
      <dgm:prSet presAssocID="{35471270-7C42-4135-AF02-548E4D4C628F}" presName="Name64" presStyleLbl="parChTrans1D4" presStyleIdx="1" presStyleCnt="9"/>
      <dgm:spPr/>
      <dgm:t>
        <a:bodyPr/>
        <a:lstStyle/>
        <a:p>
          <a:endParaRPr lang="en-US"/>
        </a:p>
      </dgm:t>
    </dgm:pt>
    <dgm:pt modelId="{A17FAC72-340F-4B8E-9C1D-C4E8D884E3A6}" type="pres">
      <dgm:prSet presAssocID="{9AADEEEC-30D8-4663-9E74-8D077C1DF948}" presName="hierRoot2" presStyleCnt="0">
        <dgm:presLayoutVars>
          <dgm:hierBranch val="init"/>
        </dgm:presLayoutVars>
      </dgm:prSet>
      <dgm:spPr/>
    </dgm:pt>
    <dgm:pt modelId="{1869CA21-E08F-4B4D-9357-0449C0068CC4}" type="pres">
      <dgm:prSet presAssocID="{9AADEEEC-30D8-4663-9E74-8D077C1DF948}" presName="rootComposite" presStyleCnt="0"/>
      <dgm:spPr/>
    </dgm:pt>
    <dgm:pt modelId="{3DD48502-4778-4E8F-B049-34557AF0FD00}" type="pres">
      <dgm:prSet presAssocID="{9AADEEEC-30D8-4663-9E74-8D077C1DF948}" presName="rootText" presStyleLbl="node4" presStyleIdx="1" presStyleCnt="9">
        <dgm:presLayoutVars>
          <dgm:chPref val="3"/>
        </dgm:presLayoutVars>
      </dgm:prSet>
      <dgm:spPr/>
      <dgm:t>
        <a:bodyPr/>
        <a:lstStyle/>
        <a:p>
          <a:endParaRPr lang="en-US"/>
        </a:p>
      </dgm:t>
    </dgm:pt>
    <dgm:pt modelId="{A5A1037A-05EC-47B7-AA83-49E7BC79A510}" type="pres">
      <dgm:prSet presAssocID="{9AADEEEC-30D8-4663-9E74-8D077C1DF948}" presName="rootConnector" presStyleLbl="node4" presStyleIdx="1" presStyleCnt="9"/>
      <dgm:spPr/>
      <dgm:t>
        <a:bodyPr/>
        <a:lstStyle/>
        <a:p>
          <a:endParaRPr lang="en-US"/>
        </a:p>
      </dgm:t>
    </dgm:pt>
    <dgm:pt modelId="{7F9575DA-423A-496B-8092-0E225CE5E005}" type="pres">
      <dgm:prSet presAssocID="{9AADEEEC-30D8-4663-9E74-8D077C1DF948}" presName="hierChild4" presStyleCnt="0"/>
      <dgm:spPr/>
    </dgm:pt>
    <dgm:pt modelId="{BBB74A4B-72BE-41E0-B4B6-9816DA04A19E}" type="pres">
      <dgm:prSet presAssocID="{219F838E-CF4A-410B-BF66-80F9D0BC223C}" presName="Name64" presStyleLbl="parChTrans1D4" presStyleIdx="2" presStyleCnt="9"/>
      <dgm:spPr/>
      <dgm:t>
        <a:bodyPr/>
        <a:lstStyle/>
        <a:p>
          <a:endParaRPr lang="en-US"/>
        </a:p>
      </dgm:t>
    </dgm:pt>
    <dgm:pt modelId="{81A8EA68-1F5F-4A5E-80AE-F09E2CD3B040}" type="pres">
      <dgm:prSet presAssocID="{25165143-C366-4092-9A4C-A063B3B5C960}" presName="hierRoot2" presStyleCnt="0">
        <dgm:presLayoutVars>
          <dgm:hierBranch val="init"/>
        </dgm:presLayoutVars>
      </dgm:prSet>
      <dgm:spPr/>
    </dgm:pt>
    <dgm:pt modelId="{6497B253-5E0E-49FD-98AC-667422F79165}" type="pres">
      <dgm:prSet presAssocID="{25165143-C366-4092-9A4C-A063B3B5C960}" presName="rootComposite" presStyleCnt="0"/>
      <dgm:spPr/>
    </dgm:pt>
    <dgm:pt modelId="{B9D2B172-8497-48D9-BC11-918293C432CB}" type="pres">
      <dgm:prSet presAssocID="{25165143-C366-4092-9A4C-A063B3B5C960}" presName="rootText" presStyleLbl="node4" presStyleIdx="2" presStyleCnt="9">
        <dgm:presLayoutVars>
          <dgm:chPref val="3"/>
        </dgm:presLayoutVars>
      </dgm:prSet>
      <dgm:spPr/>
      <dgm:t>
        <a:bodyPr/>
        <a:lstStyle/>
        <a:p>
          <a:endParaRPr lang="en-US"/>
        </a:p>
      </dgm:t>
    </dgm:pt>
    <dgm:pt modelId="{2A8090BB-B413-4012-972B-35AC3CDDC751}" type="pres">
      <dgm:prSet presAssocID="{25165143-C366-4092-9A4C-A063B3B5C960}" presName="rootConnector" presStyleLbl="node4" presStyleIdx="2" presStyleCnt="9"/>
      <dgm:spPr/>
      <dgm:t>
        <a:bodyPr/>
        <a:lstStyle/>
        <a:p>
          <a:endParaRPr lang="en-US"/>
        </a:p>
      </dgm:t>
    </dgm:pt>
    <dgm:pt modelId="{C724AF93-CBF0-4019-9482-F4CF873F9419}" type="pres">
      <dgm:prSet presAssocID="{25165143-C366-4092-9A4C-A063B3B5C960}" presName="hierChild4" presStyleCnt="0"/>
      <dgm:spPr/>
    </dgm:pt>
    <dgm:pt modelId="{81A2B0BF-4592-4AD1-AD87-E6F74D0D6640}" type="pres">
      <dgm:prSet presAssocID="{25165143-C366-4092-9A4C-A063B3B5C960}" presName="hierChild5" presStyleCnt="0"/>
      <dgm:spPr/>
    </dgm:pt>
    <dgm:pt modelId="{1FFAF4E8-A70A-4F68-8D43-09CCD0DA6B7F}" type="pres">
      <dgm:prSet presAssocID="{9AADEEEC-30D8-4663-9E74-8D077C1DF948}" presName="hierChild5" presStyleCnt="0"/>
      <dgm:spPr/>
    </dgm:pt>
    <dgm:pt modelId="{4BA45FE7-FEB6-441A-9338-E753FFDE43A1}" type="pres">
      <dgm:prSet presAssocID="{79281554-9A41-4A01-9989-E0E1BC7BF2CA}" presName="hierChild5" presStyleCnt="0"/>
      <dgm:spPr/>
    </dgm:pt>
    <dgm:pt modelId="{CC059855-8579-4DD3-8628-6E94E994FE02}" type="pres">
      <dgm:prSet presAssocID="{6967CA0E-73AE-4D98-91E9-6BE61768FF16}" presName="hierChild5" presStyleCnt="0"/>
      <dgm:spPr/>
    </dgm:pt>
    <dgm:pt modelId="{3452EDF3-50A6-428F-B4E0-BF7A5A5BE1B9}" type="pres">
      <dgm:prSet presAssocID="{B6C3FE7A-6978-446E-84D8-2956C2E1DFA3}" presName="hierChild5" presStyleCnt="0"/>
      <dgm:spPr/>
    </dgm:pt>
    <dgm:pt modelId="{8AF5DB96-D449-4DF4-A8A5-9EA64493E392}" type="pres">
      <dgm:prSet presAssocID="{DAF876E6-F852-4E5C-BCCB-4F6BDA626608}" presName="Name64" presStyleLbl="parChTrans1D2" presStyleIdx="1" presStyleCnt="3"/>
      <dgm:spPr/>
      <dgm:t>
        <a:bodyPr/>
        <a:lstStyle/>
        <a:p>
          <a:endParaRPr lang="en-US"/>
        </a:p>
      </dgm:t>
    </dgm:pt>
    <dgm:pt modelId="{131A9626-B917-4AFF-BEB7-D9834337011A}" type="pres">
      <dgm:prSet presAssocID="{1059F1C7-2508-48D8-9B70-2BA63D2E97D9}" presName="hierRoot2" presStyleCnt="0">
        <dgm:presLayoutVars>
          <dgm:hierBranch val="init"/>
        </dgm:presLayoutVars>
      </dgm:prSet>
      <dgm:spPr/>
    </dgm:pt>
    <dgm:pt modelId="{54B36E3D-BAE0-47A7-B31A-584FAFA3AE76}" type="pres">
      <dgm:prSet presAssocID="{1059F1C7-2508-48D8-9B70-2BA63D2E97D9}" presName="rootComposite" presStyleCnt="0"/>
      <dgm:spPr/>
    </dgm:pt>
    <dgm:pt modelId="{B96480DF-1B11-4706-ACAA-0ED84C85D0B5}" type="pres">
      <dgm:prSet presAssocID="{1059F1C7-2508-48D8-9B70-2BA63D2E97D9}" presName="rootText" presStyleLbl="node2" presStyleIdx="1" presStyleCnt="3">
        <dgm:presLayoutVars>
          <dgm:chPref val="3"/>
        </dgm:presLayoutVars>
      </dgm:prSet>
      <dgm:spPr/>
      <dgm:t>
        <a:bodyPr/>
        <a:lstStyle/>
        <a:p>
          <a:endParaRPr lang="en-US"/>
        </a:p>
      </dgm:t>
    </dgm:pt>
    <dgm:pt modelId="{D396B668-1518-4D0C-BA6C-FFBFE2F578E9}" type="pres">
      <dgm:prSet presAssocID="{1059F1C7-2508-48D8-9B70-2BA63D2E97D9}" presName="rootConnector" presStyleLbl="node2" presStyleIdx="1" presStyleCnt="3"/>
      <dgm:spPr/>
      <dgm:t>
        <a:bodyPr/>
        <a:lstStyle/>
        <a:p>
          <a:endParaRPr lang="en-US"/>
        </a:p>
      </dgm:t>
    </dgm:pt>
    <dgm:pt modelId="{70E64F36-C5D6-41ED-9F69-DEE3F1B05685}" type="pres">
      <dgm:prSet presAssocID="{1059F1C7-2508-48D8-9B70-2BA63D2E97D9}" presName="hierChild4" presStyleCnt="0"/>
      <dgm:spPr/>
    </dgm:pt>
    <dgm:pt modelId="{0F9C78C1-F38D-4011-A0A0-D1933E61AD63}" type="pres">
      <dgm:prSet presAssocID="{DD8DF398-2960-4EA4-AE6F-84FEECA7E473}" presName="Name64" presStyleLbl="parChTrans1D3" presStyleIdx="1" presStyleCnt="3"/>
      <dgm:spPr/>
      <dgm:t>
        <a:bodyPr/>
        <a:lstStyle/>
        <a:p>
          <a:endParaRPr lang="en-US"/>
        </a:p>
      </dgm:t>
    </dgm:pt>
    <dgm:pt modelId="{061FC2AE-5BB5-4DD2-9AC4-5EC649B1A6A3}" type="pres">
      <dgm:prSet presAssocID="{3B105203-01AE-4792-AD87-316B2075A4E5}" presName="hierRoot2" presStyleCnt="0">
        <dgm:presLayoutVars>
          <dgm:hierBranch val="init"/>
        </dgm:presLayoutVars>
      </dgm:prSet>
      <dgm:spPr/>
    </dgm:pt>
    <dgm:pt modelId="{B9D364C1-5A69-40A3-8B7A-170B00BAC943}" type="pres">
      <dgm:prSet presAssocID="{3B105203-01AE-4792-AD87-316B2075A4E5}" presName="rootComposite" presStyleCnt="0"/>
      <dgm:spPr/>
    </dgm:pt>
    <dgm:pt modelId="{816A9944-E1E6-4D1B-A4BB-6A55184407C8}" type="pres">
      <dgm:prSet presAssocID="{3B105203-01AE-4792-AD87-316B2075A4E5}" presName="rootText" presStyleLbl="node3" presStyleIdx="1" presStyleCnt="3">
        <dgm:presLayoutVars>
          <dgm:chPref val="3"/>
        </dgm:presLayoutVars>
      </dgm:prSet>
      <dgm:spPr/>
      <dgm:t>
        <a:bodyPr/>
        <a:lstStyle/>
        <a:p>
          <a:endParaRPr lang="en-US"/>
        </a:p>
      </dgm:t>
    </dgm:pt>
    <dgm:pt modelId="{AE859D26-DED6-421E-B2C0-74E3CE6C9181}" type="pres">
      <dgm:prSet presAssocID="{3B105203-01AE-4792-AD87-316B2075A4E5}" presName="rootConnector" presStyleLbl="node3" presStyleIdx="1" presStyleCnt="3"/>
      <dgm:spPr/>
      <dgm:t>
        <a:bodyPr/>
        <a:lstStyle/>
        <a:p>
          <a:endParaRPr lang="en-US"/>
        </a:p>
      </dgm:t>
    </dgm:pt>
    <dgm:pt modelId="{2F7BE063-C7F6-4C49-89DD-57E27D66D995}" type="pres">
      <dgm:prSet presAssocID="{3B105203-01AE-4792-AD87-316B2075A4E5}" presName="hierChild4" presStyleCnt="0"/>
      <dgm:spPr/>
    </dgm:pt>
    <dgm:pt modelId="{07F95E5C-7F97-4479-8EFF-86D9489F7BEF}" type="pres">
      <dgm:prSet presAssocID="{D1EBC88E-6334-4D5E-B206-5D41D12DBC15}" presName="Name64" presStyleLbl="parChTrans1D4" presStyleIdx="3" presStyleCnt="9"/>
      <dgm:spPr/>
      <dgm:t>
        <a:bodyPr/>
        <a:lstStyle/>
        <a:p>
          <a:endParaRPr lang="en-US"/>
        </a:p>
      </dgm:t>
    </dgm:pt>
    <dgm:pt modelId="{7A4E699B-F7FF-4D4C-8DDC-4D608669CE82}" type="pres">
      <dgm:prSet presAssocID="{1E9FB8B9-A037-403A-A5B2-8D22EBEBFDD9}" presName="hierRoot2" presStyleCnt="0">
        <dgm:presLayoutVars>
          <dgm:hierBranch val="init"/>
        </dgm:presLayoutVars>
      </dgm:prSet>
      <dgm:spPr/>
    </dgm:pt>
    <dgm:pt modelId="{41B76148-9B07-4E88-9FA4-C33ABB76812D}" type="pres">
      <dgm:prSet presAssocID="{1E9FB8B9-A037-403A-A5B2-8D22EBEBFDD9}" presName="rootComposite" presStyleCnt="0"/>
      <dgm:spPr/>
    </dgm:pt>
    <dgm:pt modelId="{045E9B94-06C6-4C4D-820E-F02A3B11579A}" type="pres">
      <dgm:prSet presAssocID="{1E9FB8B9-A037-403A-A5B2-8D22EBEBFDD9}" presName="rootText" presStyleLbl="node4" presStyleIdx="3" presStyleCnt="9">
        <dgm:presLayoutVars>
          <dgm:chPref val="3"/>
        </dgm:presLayoutVars>
      </dgm:prSet>
      <dgm:spPr/>
      <dgm:t>
        <a:bodyPr/>
        <a:lstStyle/>
        <a:p>
          <a:endParaRPr lang="en-US"/>
        </a:p>
      </dgm:t>
    </dgm:pt>
    <dgm:pt modelId="{8BD193DD-AFEC-429E-91D2-57349364D4E3}" type="pres">
      <dgm:prSet presAssocID="{1E9FB8B9-A037-403A-A5B2-8D22EBEBFDD9}" presName="rootConnector" presStyleLbl="node4" presStyleIdx="3" presStyleCnt="9"/>
      <dgm:spPr/>
      <dgm:t>
        <a:bodyPr/>
        <a:lstStyle/>
        <a:p>
          <a:endParaRPr lang="en-US"/>
        </a:p>
      </dgm:t>
    </dgm:pt>
    <dgm:pt modelId="{619F4087-8D53-4162-A54A-B19AE69CEB2C}" type="pres">
      <dgm:prSet presAssocID="{1E9FB8B9-A037-403A-A5B2-8D22EBEBFDD9}" presName="hierChild4" presStyleCnt="0"/>
      <dgm:spPr/>
    </dgm:pt>
    <dgm:pt modelId="{4B7D8460-AD85-4F85-9797-19C332F81FC2}" type="pres">
      <dgm:prSet presAssocID="{24F9A187-FAB7-4116-963C-3D51E76CCF49}" presName="Name64" presStyleLbl="parChTrans1D4" presStyleIdx="4" presStyleCnt="9"/>
      <dgm:spPr/>
      <dgm:t>
        <a:bodyPr/>
        <a:lstStyle/>
        <a:p>
          <a:endParaRPr lang="en-US"/>
        </a:p>
      </dgm:t>
    </dgm:pt>
    <dgm:pt modelId="{434BAEDD-B571-49C0-8BC8-5CCC7F89D211}" type="pres">
      <dgm:prSet presAssocID="{80F7C115-218D-4B46-A02E-F361311F8D24}" presName="hierRoot2" presStyleCnt="0">
        <dgm:presLayoutVars>
          <dgm:hierBranch val="init"/>
        </dgm:presLayoutVars>
      </dgm:prSet>
      <dgm:spPr/>
    </dgm:pt>
    <dgm:pt modelId="{726DD058-878A-4C9A-B406-25E056C28E75}" type="pres">
      <dgm:prSet presAssocID="{80F7C115-218D-4B46-A02E-F361311F8D24}" presName="rootComposite" presStyleCnt="0"/>
      <dgm:spPr/>
    </dgm:pt>
    <dgm:pt modelId="{D3D2C004-A835-42D5-AC22-CD4CFC1F1CF1}" type="pres">
      <dgm:prSet presAssocID="{80F7C115-218D-4B46-A02E-F361311F8D24}" presName="rootText" presStyleLbl="node4" presStyleIdx="4" presStyleCnt="9">
        <dgm:presLayoutVars>
          <dgm:chPref val="3"/>
        </dgm:presLayoutVars>
      </dgm:prSet>
      <dgm:spPr/>
      <dgm:t>
        <a:bodyPr/>
        <a:lstStyle/>
        <a:p>
          <a:endParaRPr lang="en-US"/>
        </a:p>
      </dgm:t>
    </dgm:pt>
    <dgm:pt modelId="{AF551E63-778E-4E55-A435-29BFCC0CCBE5}" type="pres">
      <dgm:prSet presAssocID="{80F7C115-218D-4B46-A02E-F361311F8D24}" presName="rootConnector" presStyleLbl="node4" presStyleIdx="4" presStyleCnt="9"/>
      <dgm:spPr/>
      <dgm:t>
        <a:bodyPr/>
        <a:lstStyle/>
        <a:p>
          <a:endParaRPr lang="en-US"/>
        </a:p>
      </dgm:t>
    </dgm:pt>
    <dgm:pt modelId="{87D9E09D-D5AD-4D7C-8932-76D5058B16C1}" type="pres">
      <dgm:prSet presAssocID="{80F7C115-218D-4B46-A02E-F361311F8D24}" presName="hierChild4" presStyleCnt="0"/>
      <dgm:spPr/>
    </dgm:pt>
    <dgm:pt modelId="{40BC68FB-7826-4C79-8164-7F957CE54AB4}" type="pres">
      <dgm:prSet presAssocID="{C7107401-B56A-4ECF-985C-0708C13E5E82}" presName="Name64" presStyleLbl="parChTrans1D4" presStyleIdx="5" presStyleCnt="9"/>
      <dgm:spPr/>
      <dgm:t>
        <a:bodyPr/>
        <a:lstStyle/>
        <a:p>
          <a:endParaRPr lang="en-US"/>
        </a:p>
      </dgm:t>
    </dgm:pt>
    <dgm:pt modelId="{54713590-5529-4F81-9765-AC37624407FD}" type="pres">
      <dgm:prSet presAssocID="{A8696704-CB27-46E0-95DE-F18F5F58AD66}" presName="hierRoot2" presStyleCnt="0">
        <dgm:presLayoutVars>
          <dgm:hierBranch val="init"/>
        </dgm:presLayoutVars>
      </dgm:prSet>
      <dgm:spPr/>
    </dgm:pt>
    <dgm:pt modelId="{694F3ED8-1C9B-474A-8595-A0F7A2940EE1}" type="pres">
      <dgm:prSet presAssocID="{A8696704-CB27-46E0-95DE-F18F5F58AD66}" presName="rootComposite" presStyleCnt="0"/>
      <dgm:spPr/>
    </dgm:pt>
    <dgm:pt modelId="{95B2EFC1-DA88-4462-8165-E1E3CCA4D2FD}" type="pres">
      <dgm:prSet presAssocID="{A8696704-CB27-46E0-95DE-F18F5F58AD66}" presName="rootText" presStyleLbl="node4" presStyleIdx="5" presStyleCnt="9" custLinFactNeighborX="85" custLinFactNeighborY="173">
        <dgm:presLayoutVars>
          <dgm:chPref val="3"/>
        </dgm:presLayoutVars>
      </dgm:prSet>
      <dgm:spPr/>
      <dgm:t>
        <a:bodyPr/>
        <a:lstStyle/>
        <a:p>
          <a:endParaRPr lang="en-US"/>
        </a:p>
      </dgm:t>
    </dgm:pt>
    <dgm:pt modelId="{0B37BD61-CEB3-49A1-938A-988A11D541C2}" type="pres">
      <dgm:prSet presAssocID="{A8696704-CB27-46E0-95DE-F18F5F58AD66}" presName="rootConnector" presStyleLbl="node4" presStyleIdx="5" presStyleCnt="9"/>
      <dgm:spPr/>
      <dgm:t>
        <a:bodyPr/>
        <a:lstStyle/>
        <a:p>
          <a:endParaRPr lang="en-US"/>
        </a:p>
      </dgm:t>
    </dgm:pt>
    <dgm:pt modelId="{0A6B3767-4777-4FA0-929B-76313027F659}" type="pres">
      <dgm:prSet presAssocID="{A8696704-CB27-46E0-95DE-F18F5F58AD66}" presName="hierChild4" presStyleCnt="0"/>
      <dgm:spPr/>
    </dgm:pt>
    <dgm:pt modelId="{CDAAABBE-ACAB-495E-AA43-F31960D19A41}" type="pres">
      <dgm:prSet presAssocID="{A8696704-CB27-46E0-95DE-F18F5F58AD66}" presName="hierChild5" presStyleCnt="0"/>
      <dgm:spPr/>
    </dgm:pt>
    <dgm:pt modelId="{D149A749-AA06-43E6-B417-B450D4D03497}" type="pres">
      <dgm:prSet presAssocID="{80F7C115-218D-4B46-A02E-F361311F8D24}" presName="hierChild5" presStyleCnt="0"/>
      <dgm:spPr/>
    </dgm:pt>
    <dgm:pt modelId="{C52B261A-ED97-46FF-B950-00E6CF602BF5}" type="pres">
      <dgm:prSet presAssocID="{1E9FB8B9-A037-403A-A5B2-8D22EBEBFDD9}" presName="hierChild5" presStyleCnt="0"/>
      <dgm:spPr/>
    </dgm:pt>
    <dgm:pt modelId="{EA653668-A46B-48E7-AAE6-EA9EF903D0B4}" type="pres">
      <dgm:prSet presAssocID="{3B105203-01AE-4792-AD87-316B2075A4E5}" presName="hierChild5" presStyleCnt="0"/>
      <dgm:spPr/>
    </dgm:pt>
    <dgm:pt modelId="{CB384A8E-B932-4FD9-A230-2C01905C6E7B}" type="pres">
      <dgm:prSet presAssocID="{1059F1C7-2508-48D8-9B70-2BA63D2E97D9}" presName="hierChild5" presStyleCnt="0"/>
      <dgm:spPr/>
    </dgm:pt>
    <dgm:pt modelId="{D1297629-08FE-448A-B4AC-E522366ABF57}" type="pres">
      <dgm:prSet presAssocID="{1AF4E007-954A-4C87-9ACD-4BC7911BFDE1}" presName="Name64" presStyleLbl="parChTrans1D2" presStyleIdx="2" presStyleCnt="3"/>
      <dgm:spPr/>
      <dgm:t>
        <a:bodyPr/>
        <a:lstStyle/>
        <a:p>
          <a:endParaRPr lang="en-US"/>
        </a:p>
      </dgm:t>
    </dgm:pt>
    <dgm:pt modelId="{EA6119F8-DDB7-4FB4-BA6F-EA8CAFAFF243}" type="pres">
      <dgm:prSet presAssocID="{4B3781EF-8C4D-4924-8A69-A2B9956A7A30}" presName="hierRoot2" presStyleCnt="0">
        <dgm:presLayoutVars>
          <dgm:hierBranch val="init"/>
        </dgm:presLayoutVars>
      </dgm:prSet>
      <dgm:spPr/>
    </dgm:pt>
    <dgm:pt modelId="{331D4CF2-49C6-47EB-AC5B-1F7EE12EE4FC}" type="pres">
      <dgm:prSet presAssocID="{4B3781EF-8C4D-4924-8A69-A2B9956A7A30}" presName="rootComposite" presStyleCnt="0"/>
      <dgm:spPr/>
    </dgm:pt>
    <dgm:pt modelId="{B40DF50A-6316-44B1-986D-B09795FCFDA8}" type="pres">
      <dgm:prSet presAssocID="{4B3781EF-8C4D-4924-8A69-A2B9956A7A30}" presName="rootText" presStyleLbl="node2" presStyleIdx="2" presStyleCnt="3">
        <dgm:presLayoutVars>
          <dgm:chPref val="3"/>
        </dgm:presLayoutVars>
      </dgm:prSet>
      <dgm:spPr/>
      <dgm:t>
        <a:bodyPr/>
        <a:lstStyle/>
        <a:p>
          <a:endParaRPr lang="en-US"/>
        </a:p>
      </dgm:t>
    </dgm:pt>
    <dgm:pt modelId="{AB36EE75-86D4-463C-BD5D-8E537249F103}" type="pres">
      <dgm:prSet presAssocID="{4B3781EF-8C4D-4924-8A69-A2B9956A7A30}" presName="rootConnector" presStyleLbl="node2" presStyleIdx="2" presStyleCnt="3"/>
      <dgm:spPr/>
      <dgm:t>
        <a:bodyPr/>
        <a:lstStyle/>
        <a:p>
          <a:endParaRPr lang="en-US"/>
        </a:p>
      </dgm:t>
    </dgm:pt>
    <dgm:pt modelId="{FC6FB6E1-2941-4F03-A167-BA835029A971}" type="pres">
      <dgm:prSet presAssocID="{4B3781EF-8C4D-4924-8A69-A2B9956A7A30}" presName="hierChild4" presStyleCnt="0"/>
      <dgm:spPr/>
    </dgm:pt>
    <dgm:pt modelId="{F08A6896-8E99-4F24-8820-3ED99AD74A6F}" type="pres">
      <dgm:prSet presAssocID="{56844375-92C4-4E50-A7EA-8532931271ED}" presName="Name64" presStyleLbl="parChTrans1D3" presStyleIdx="2" presStyleCnt="3"/>
      <dgm:spPr/>
      <dgm:t>
        <a:bodyPr/>
        <a:lstStyle/>
        <a:p>
          <a:endParaRPr lang="en-US"/>
        </a:p>
      </dgm:t>
    </dgm:pt>
    <dgm:pt modelId="{FF437ED7-8FFE-4A98-BDDA-0533EB836F01}" type="pres">
      <dgm:prSet presAssocID="{9FCF56F9-8025-4080-B0C1-15EBA2EBFD8D}" presName="hierRoot2" presStyleCnt="0">
        <dgm:presLayoutVars>
          <dgm:hierBranch val="init"/>
        </dgm:presLayoutVars>
      </dgm:prSet>
      <dgm:spPr/>
    </dgm:pt>
    <dgm:pt modelId="{6A12C436-A210-4FC6-B4CC-E2A336A1AEC0}" type="pres">
      <dgm:prSet presAssocID="{9FCF56F9-8025-4080-B0C1-15EBA2EBFD8D}" presName="rootComposite" presStyleCnt="0"/>
      <dgm:spPr/>
    </dgm:pt>
    <dgm:pt modelId="{A70AD72C-25F8-4125-A46E-7F4EC460F481}" type="pres">
      <dgm:prSet presAssocID="{9FCF56F9-8025-4080-B0C1-15EBA2EBFD8D}" presName="rootText" presStyleLbl="node3" presStyleIdx="2" presStyleCnt="3">
        <dgm:presLayoutVars>
          <dgm:chPref val="3"/>
        </dgm:presLayoutVars>
      </dgm:prSet>
      <dgm:spPr/>
      <dgm:t>
        <a:bodyPr/>
        <a:lstStyle/>
        <a:p>
          <a:endParaRPr lang="en-US"/>
        </a:p>
      </dgm:t>
    </dgm:pt>
    <dgm:pt modelId="{2A114AA2-ADDA-4AEF-9095-63EAC931CC5F}" type="pres">
      <dgm:prSet presAssocID="{9FCF56F9-8025-4080-B0C1-15EBA2EBFD8D}" presName="rootConnector" presStyleLbl="node3" presStyleIdx="2" presStyleCnt="3"/>
      <dgm:spPr/>
      <dgm:t>
        <a:bodyPr/>
        <a:lstStyle/>
        <a:p>
          <a:endParaRPr lang="en-US"/>
        </a:p>
      </dgm:t>
    </dgm:pt>
    <dgm:pt modelId="{2C90FD74-129B-4794-B3B4-4D4B7D7BBF53}" type="pres">
      <dgm:prSet presAssocID="{9FCF56F9-8025-4080-B0C1-15EBA2EBFD8D}" presName="hierChild4" presStyleCnt="0"/>
      <dgm:spPr/>
    </dgm:pt>
    <dgm:pt modelId="{2422CCCA-3DE7-0D45-86D7-7840543BC66E}" type="pres">
      <dgm:prSet presAssocID="{AAA89772-413A-D647-841A-9BD0E41E34CE}" presName="Name64" presStyleLbl="parChTrans1D4" presStyleIdx="6" presStyleCnt="9"/>
      <dgm:spPr/>
      <dgm:t>
        <a:bodyPr/>
        <a:lstStyle/>
        <a:p>
          <a:endParaRPr lang="en-US"/>
        </a:p>
      </dgm:t>
    </dgm:pt>
    <dgm:pt modelId="{D17DE8A0-C35B-FB44-8C49-8E0C8101DCEC}" type="pres">
      <dgm:prSet presAssocID="{ABBF31B2-41D9-D54B-A887-F4087F0BE746}" presName="hierRoot2" presStyleCnt="0">
        <dgm:presLayoutVars>
          <dgm:hierBranch val="init"/>
        </dgm:presLayoutVars>
      </dgm:prSet>
      <dgm:spPr/>
    </dgm:pt>
    <dgm:pt modelId="{870D698C-491F-4B49-8986-585380E7591C}" type="pres">
      <dgm:prSet presAssocID="{ABBF31B2-41D9-D54B-A887-F4087F0BE746}" presName="rootComposite" presStyleCnt="0"/>
      <dgm:spPr/>
    </dgm:pt>
    <dgm:pt modelId="{702900E8-58E5-3C4E-9B03-C7EFF08792BB}" type="pres">
      <dgm:prSet presAssocID="{ABBF31B2-41D9-D54B-A887-F4087F0BE746}" presName="rootText" presStyleLbl="node4" presStyleIdx="6" presStyleCnt="9">
        <dgm:presLayoutVars>
          <dgm:chPref val="3"/>
        </dgm:presLayoutVars>
      </dgm:prSet>
      <dgm:spPr/>
      <dgm:t>
        <a:bodyPr/>
        <a:lstStyle/>
        <a:p>
          <a:endParaRPr lang="en-US"/>
        </a:p>
      </dgm:t>
    </dgm:pt>
    <dgm:pt modelId="{1301F32E-2C94-8048-B7B9-B14406B8714D}" type="pres">
      <dgm:prSet presAssocID="{ABBF31B2-41D9-D54B-A887-F4087F0BE746}" presName="rootConnector" presStyleLbl="node4" presStyleIdx="6" presStyleCnt="9"/>
      <dgm:spPr/>
      <dgm:t>
        <a:bodyPr/>
        <a:lstStyle/>
        <a:p>
          <a:endParaRPr lang="en-US"/>
        </a:p>
      </dgm:t>
    </dgm:pt>
    <dgm:pt modelId="{F70228EE-D7DF-0349-9326-2988757B575A}" type="pres">
      <dgm:prSet presAssocID="{ABBF31B2-41D9-D54B-A887-F4087F0BE746}" presName="hierChild4" presStyleCnt="0"/>
      <dgm:spPr/>
    </dgm:pt>
    <dgm:pt modelId="{9FE4AB2C-3128-C64D-92E5-A42463E30715}" type="pres">
      <dgm:prSet presAssocID="{F445C026-3E44-B049-BE60-D70A5E882AEB}" presName="Name64" presStyleLbl="parChTrans1D4" presStyleIdx="7" presStyleCnt="9"/>
      <dgm:spPr/>
      <dgm:t>
        <a:bodyPr/>
        <a:lstStyle/>
        <a:p>
          <a:endParaRPr lang="en-US"/>
        </a:p>
      </dgm:t>
    </dgm:pt>
    <dgm:pt modelId="{F856EBB2-F886-E047-8454-4DF588C467DD}" type="pres">
      <dgm:prSet presAssocID="{FB8FB123-764F-2043-AD4E-309E40BA6901}" presName="hierRoot2" presStyleCnt="0">
        <dgm:presLayoutVars>
          <dgm:hierBranch val="init"/>
        </dgm:presLayoutVars>
      </dgm:prSet>
      <dgm:spPr/>
    </dgm:pt>
    <dgm:pt modelId="{FB138BAE-39CF-D542-9E1A-9988A4CDE34F}" type="pres">
      <dgm:prSet presAssocID="{FB8FB123-764F-2043-AD4E-309E40BA6901}" presName="rootComposite" presStyleCnt="0"/>
      <dgm:spPr/>
    </dgm:pt>
    <dgm:pt modelId="{779E5511-5938-0544-B696-8A9B37827EDE}" type="pres">
      <dgm:prSet presAssocID="{FB8FB123-764F-2043-AD4E-309E40BA6901}" presName="rootText" presStyleLbl="node4" presStyleIdx="7" presStyleCnt="9">
        <dgm:presLayoutVars>
          <dgm:chPref val="3"/>
        </dgm:presLayoutVars>
      </dgm:prSet>
      <dgm:spPr/>
      <dgm:t>
        <a:bodyPr/>
        <a:lstStyle/>
        <a:p>
          <a:endParaRPr lang="en-US"/>
        </a:p>
      </dgm:t>
    </dgm:pt>
    <dgm:pt modelId="{E89B50AF-3EF7-BC45-902A-F49E8988E667}" type="pres">
      <dgm:prSet presAssocID="{FB8FB123-764F-2043-AD4E-309E40BA6901}" presName="rootConnector" presStyleLbl="node4" presStyleIdx="7" presStyleCnt="9"/>
      <dgm:spPr/>
      <dgm:t>
        <a:bodyPr/>
        <a:lstStyle/>
        <a:p>
          <a:endParaRPr lang="en-US"/>
        </a:p>
      </dgm:t>
    </dgm:pt>
    <dgm:pt modelId="{091CE79C-B7AD-5247-A472-41A59E2C7D1D}" type="pres">
      <dgm:prSet presAssocID="{FB8FB123-764F-2043-AD4E-309E40BA6901}" presName="hierChild4" presStyleCnt="0"/>
      <dgm:spPr/>
    </dgm:pt>
    <dgm:pt modelId="{8B087E41-65EE-0B4A-8D82-75F00F109E28}" type="pres">
      <dgm:prSet presAssocID="{7673F0BF-A7EF-E844-B82A-0EC970472B8A}" presName="Name64" presStyleLbl="parChTrans1D4" presStyleIdx="8" presStyleCnt="9"/>
      <dgm:spPr/>
      <dgm:t>
        <a:bodyPr/>
        <a:lstStyle/>
        <a:p>
          <a:endParaRPr lang="en-US"/>
        </a:p>
      </dgm:t>
    </dgm:pt>
    <dgm:pt modelId="{0EE1BB00-653F-E34A-915A-6AB621C925E1}" type="pres">
      <dgm:prSet presAssocID="{1B7ECC0A-C35E-3642-A845-7C7F540BE15F}" presName="hierRoot2" presStyleCnt="0">
        <dgm:presLayoutVars>
          <dgm:hierBranch val="init"/>
        </dgm:presLayoutVars>
      </dgm:prSet>
      <dgm:spPr/>
    </dgm:pt>
    <dgm:pt modelId="{85DD5686-4613-B948-90A7-017943A1C960}" type="pres">
      <dgm:prSet presAssocID="{1B7ECC0A-C35E-3642-A845-7C7F540BE15F}" presName="rootComposite" presStyleCnt="0"/>
      <dgm:spPr/>
    </dgm:pt>
    <dgm:pt modelId="{D965320C-429E-CF4B-9E2E-B617CEABFBA1}" type="pres">
      <dgm:prSet presAssocID="{1B7ECC0A-C35E-3642-A845-7C7F540BE15F}" presName="rootText" presStyleLbl="node4" presStyleIdx="8" presStyleCnt="9">
        <dgm:presLayoutVars>
          <dgm:chPref val="3"/>
        </dgm:presLayoutVars>
      </dgm:prSet>
      <dgm:spPr/>
      <dgm:t>
        <a:bodyPr/>
        <a:lstStyle/>
        <a:p>
          <a:endParaRPr lang="en-US"/>
        </a:p>
      </dgm:t>
    </dgm:pt>
    <dgm:pt modelId="{42D9563B-85D5-2142-86E4-9DF2AD1B53E6}" type="pres">
      <dgm:prSet presAssocID="{1B7ECC0A-C35E-3642-A845-7C7F540BE15F}" presName="rootConnector" presStyleLbl="node4" presStyleIdx="8" presStyleCnt="9"/>
      <dgm:spPr/>
      <dgm:t>
        <a:bodyPr/>
        <a:lstStyle/>
        <a:p>
          <a:endParaRPr lang="en-US"/>
        </a:p>
      </dgm:t>
    </dgm:pt>
    <dgm:pt modelId="{4A45B354-E15A-BF40-8D4B-44A9A2385E63}" type="pres">
      <dgm:prSet presAssocID="{1B7ECC0A-C35E-3642-A845-7C7F540BE15F}" presName="hierChild4" presStyleCnt="0"/>
      <dgm:spPr/>
    </dgm:pt>
    <dgm:pt modelId="{0F56C568-8B70-DB4F-A5A0-71B5F6D5554B}" type="pres">
      <dgm:prSet presAssocID="{1B7ECC0A-C35E-3642-A845-7C7F540BE15F}" presName="hierChild5" presStyleCnt="0"/>
      <dgm:spPr/>
    </dgm:pt>
    <dgm:pt modelId="{F44A8F07-7CF9-AF49-9143-244AB20DBBC7}" type="pres">
      <dgm:prSet presAssocID="{FB8FB123-764F-2043-AD4E-309E40BA6901}" presName="hierChild5" presStyleCnt="0"/>
      <dgm:spPr/>
    </dgm:pt>
    <dgm:pt modelId="{EE468A02-FAE7-824C-980F-61249DA5325C}" type="pres">
      <dgm:prSet presAssocID="{ABBF31B2-41D9-D54B-A887-F4087F0BE746}" presName="hierChild5" presStyleCnt="0"/>
      <dgm:spPr/>
    </dgm:pt>
    <dgm:pt modelId="{3E6D963E-07C9-4CED-94C5-5021CEDAFC47}" type="pres">
      <dgm:prSet presAssocID="{9FCF56F9-8025-4080-B0C1-15EBA2EBFD8D}" presName="hierChild5" presStyleCnt="0"/>
      <dgm:spPr/>
    </dgm:pt>
    <dgm:pt modelId="{98633956-5D77-4DA0-B5FC-8A7041C3CD47}" type="pres">
      <dgm:prSet presAssocID="{4B3781EF-8C4D-4924-8A69-A2B9956A7A30}" presName="hierChild5" presStyleCnt="0"/>
      <dgm:spPr/>
    </dgm:pt>
    <dgm:pt modelId="{D4C0554F-0B31-499D-8824-F13F1EFB2A47}" type="pres">
      <dgm:prSet presAssocID="{201F644A-A593-437F-807C-C0FC8381117E}" presName="hierChild3" presStyleCnt="0"/>
      <dgm:spPr/>
    </dgm:pt>
  </dgm:ptLst>
  <dgm:cxnLst>
    <dgm:cxn modelId="{6C59609D-ABC4-4C4A-A4A7-1F52B6135BFB}" type="presOf" srcId="{80F7C115-218D-4B46-A02E-F361311F8D24}" destId="{D3D2C004-A835-42D5-AC22-CD4CFC1F1CF1}" srcOrd="0" destOrd="0" presId="urn:microsoft.com/office/officeart/2009/3/layout/HorizontalOrganizationChart"/>
    <dgm:cxn modelId="{4CB0AFE7-D2A8-B042-8872-E5A2F70100A5}" type="presOf" srcId="{DD8DF398-2960-4EA4-AE6F-84FEECA7E473}" destId="{0F9C78C1-F38D-4011-A0A0-D1933E61AD63}" srcOrd="0" destOrd="0" presId="urn:microsoft.com/office/officeart/2009/3/layout/HorizontalOrganizationChart"/>
    <dgm:cxn modelId="{B851E571-ACEE-DE4C-BF2C-70D25813CEE9}" type="presOf" srcId="{D1EBC88E-6334-4D5E-B206-5D41D12DBC15}" destId="{07F95E5C-7F97-4479-8EFF-86D9489F7BEF}" srcOrd="0" destOrd="0" presId="urn:microsoft.com/office/officeart/2009/3/layout/HorizontalOrganizationChart"/>
    <dgm:cxn modelId="{3C533E52-4BF0-2947-89CC-01E71626CE32}" type="presOf" srcId="{56844375-92C4-4E50-A7EA-8532931271ED}" destId="{F08A6896-8E99-4F24-8820-3ED99AD74A6F}" srcOrd="0" destOrd="0" presId="urn:microsoft.com/office/officeart/2009/3/layout/HorizontalOrganizationChart"/>
    <dgm:cxn modelId="{1BD99EB7-8F52-E34D-8E31-E7D2CD18F928}" type="presOf" srcId="{AAA89772-413A-D647-841A-9BD0E41E34CE}" destId="{2422CCCA-3DE7-0D45-86D7-7840543BC66E}" srcOrd="0" destOrd="0" presId="urn:microsoft.com/office/officeart/2009/3/layout/HorizontalOrganizationChart"/>
    <dgm:cxn modelId="{098EC435-9F05-40DB-B54D-53951B3A2932}" srcId="{201F644A-A593-437F-807C-C0FC8381117E}" destId="{4B3781EF-8C4D-4924-8A69-A2B9956A7A30}" srcOrd="2" destOrd="0" parTransId="{1AF4E007-954A-4C87-9ACD-4BC7911BFDE1}" sibTransId="{5B17BAD1-5FD2-45FB-B071-CFF419D37BB0}"/>
    <dgm:cxn modelId="{19F091B1-D0E5-F245-B761-81FD44BF5E2B}" type="presOf" srcId="{FB8FB123-764F-2043-AD4E-309E40BA6901}" destId="{E89B50AF-3EF7-BC45-902A-F49E8988E667}" srcOrd="1" destOrd="0" presId="urn:microsoft.com/office/officeart/2009/3/layout/HorizontalOrganizationChart"/>
    <dgm:cxn modelId="{C0FD76BD-EAA4-4946-835D-6937FAA0A7F6}" type="presOf" srcId="{A410E870-8594-4B0C-802F-1A78D2156E31}" destId="{A901AFC7-5481-4088-8780-5E5F8A69B506}" srcOrd="0" destOrd="0" presId="urn:microsoft.com/office/officeart/2009/3/layout/HorizontalOrganizationChart"/>
    <dgm:cxn modelId="{58259CD0-1BD1-594A-BD06-961A8F2FC48A}" type="presOf" srcId="{9FCF56F9-8025-4080-B0C1-15EBA2EBFD8D}" destId="{A70AD72C-25F8-4125-A46E-7F4EC460F481}" srcOrd="0" destOrd="0" presId="urn:microsoft.com/office/officeart/2009/3/layout/HorizontalOrganizationChart"/>
    <dgm:cxn modelId="{C9386B27-B189-0C46-8CC4-C52FE5E23ADA}" type="presOf" srcId="{79281554-9A41-4A01-9989-E0E1BC7BF2CA}" destId="{559482DD-E100-4666-AFB1-7597EB2F11E5}" srcOrd="0" destOrd="0" presId="urn:microsoft.com/office/officeart/2009/3/layout/HorizontalOrganizationChart"/>
    <dgm:cxn modelId="{51A2448B-E4BC-B04C-BCCA-244255F55EA5}" type="presOf" srcId="{201F644A-A593-437F-807C-C0FC8381117E}" destId="{9C2D3D7C-BFA3-4612-9EB6-B86B71F19FE5}" srcOrd="0" destOrd="0" presId="urn:microsoft.com/office/officeart/2009/3/layout/HorizontalOrganizationChart"/>
    <dgm:cxn modelId="{ED06F804-58BE-BD42-89B7-3A112B0D56E4}" type="presOf" srcId="{2DCB8FB6-9CA9-4400-99A4-AABCDA015BF2}" destId="{EC2B4847-2B63-429B-B9EC-CE7711D81BC3}" srcOrd="0" destOrd="0" presId="urn:microsoft.com/office/officeart/2009/3/layout/HorizontalOrganizationChart"/>
    <dgm:cxn modelId="{B78831D3-D362-4A89-9C3A-3004A65DB6C7}" srcId="{B6C3FE7A-6978-446E-84D8-2956C2E1DFA3}" destId="{6967CA0E-73AE-4D98-91E9-6BE61768FF16}" srcOrd="0" destOrd="0" parTransId="{879F88F4-0147-4845-8F6B-FECCE4C03382}" sibTransId="{5DF51C1A-6423-430E-842C-FDC18F857A16}"/>
    <dgm:cxn modelId="{14BD1EB0-3D46-5E40-B8AF-A409BBA5499A}" type="presOf" srcId="{1B7ECC0A-C35E-3642-A845-7C7F540BE15F}" destId="{D965320C-429E-CF4B-9E2E-B617CEABFBA1}" srcOrd="0" destOrd="0" presId="urn:microsoft.com/office/officeart/2009/3/layout/HorizontalOrganizationChart"/>
    <dgm:cxn modelId="{65A23BE2-9F46-4940-8B12-663553E86076}" type="presOf" srcId="{219F838E-CF4A-410B-BF66-80F9D0BC223C}" destId="{BBB74A4B-72BE-41E0-B4B6-9816DA04A19E}" srcOrd="0" destOrd="0" presId="urn:microsoft.com/office/officeart/2009/3/layout/HorizontalOrganizationChart"/>
    <dgm:cxn modelId="{3AAD6592-3110-524F-A674-1053DB050032}" type="presOf" srcId="{25165143-C366-4092-9A4C-A063B3B5C960}" destId="{B9D2B172-8497-48D9-BC11-918293C432CB}" srcOrd="0" destOrd="0" presId="urn:microsoft.com/office/officeart/2009/3/layout/HorizontalOrganizationChart"/>
    <dgm:cxn modelId="{28FA4B35-8C86-46C8-91BA-C8A9C53E54DA}" srcId="{1E9FB8B9-A037-403A-A5B2-8D22EBEBFDD9}" destId="{80F7C115-218D-4B46-A02E-F361311F8D24}" srcOrd="0" destOrd="0" parTransId="{24F9A187-FAB7-4116-963C-3D51E76CCF49}" sibTransId="{C4E75F9C-0CAC-4636-A690-D092F2B07318}"/>
    <dgm:cxn modelId="{E2756FE9-A2A6-E946-BE05-3E939BCB4768}" type="presOf" srcId="{3B105203-01AE-4792-AD87-316B2075A4E5}" destId="{AE859D26-DED6-421E-B2C0-74E3CE6C9181}" srcOrd="1" destOrd="0" presId="urn:microsoft.com/office/officeart/2009/3/layout/HorizontalOrganizationChart"/>
    <dgm:cxn modelId="{BA2F54DE-52CC-EB46-ABED-03716D5C46A0}" type="presOf" srcId="{4B3781EF-8C4D-4924-8A69-A2B9956A7A30}" destId="{AB36EE75-86D4-463C-BD5D-8E537249F103}" srcOrd="1" destOrd="0" presId="urn:microsoft.com/office/officeart/2009/3/layout/HorizontalOrganizationChart"/>
    <dgm:cxn modelId="{FDC7C934-99AA-FC4A-99B1-24EB847C51F3}" type="presOf" srcId="{9AADEEEC-30D8-4663-9E74-8D077C1DF948}" destId="{A5A1037A-05EC-47B7-AA83-49E7BC79A510}" srcOrd="1" destOrd="0" presId="urn:microsoft.com/office/officeart/2009/3/layout/HorizontalOrganizationChart"/>
    <dgm:cxn modelId="{09022D80-C2C4-284D-8592-A0E92D8460E6}" type="presOf" srcId="{F445C026-3E44-B049-BE60-D70A5E882AEB}" destId="{9FE4AB2C-3128-C64D-92E5-A42463E30715}" srcOrd="0" destOrd="0" presId="urn:microsoft.com/office/officeart/2009/3/layout/HorizontalOrganizationChart"/>
    <dgm:cxn modelId="{52C6A1FC-5860-7B47-90D1-61B688EF22BA}" type="presOf" srcId="{ABBF31B2-41D9-D54B-A887-F4087F0BE746}" destId="{1301F32E-2C94-8048-B7B9-B14406B8714D}" srcOrd="1" destOrd="0" presId="urn:microsoft.com/office/officeart/2009/3/layout/HorizontalOrganizationChart"/>
    <dgm:cxn modelId="{D78F17C2-9EB0-CD41-9945-D103EDB08DDC}" type="presOf" srcId="{A8696704-CB27-46E0-95DE-F18F5F58AD66}" destId="{95B2EFC1-DA88-4462-8165-E1E3CCA4D2FD}" srcOrd="0" destOrd="0" presId="urn:microsoft.com/office/officeart/2009/3/layout/HorizontalOrganizationChart"/>
    <dgm:cxn modelId="{9051A729-CBC2-7049-B113-08219586435B}" type="presOf" srcId="{1059F1C7-2508-48D8-9B70-2BA63D2E97D9}" destId="{D396B668-1518-4D0C-BA6C-FFBFE2F578E9}" srcOrd="1" destOrd="0" presId="urn:microsoft.com/office/officeart/2009/3/layout/HorizontalOrganizationChart"/>
    <dgm:cxn modelId="{C14ACB80-CFCA-44DE-B8CE-B3C4BB007AAC}" srcId="{201F644A-A593-437F-807C-C0FC8381117E}" destId="{B6C3FE7A-6978-446E-84D8-2956C2E1DFA3}" srcOrd="0" destOrd="0" parTransId="{2DCB8FB6-9CA9-4400-99A4-AABCDA015BF2}" sibTransId="{6049332A-D335-4674-A5C5-010691328E57}"/>
    <dgm:cxn modelId="{F080332D-C25D-5345-8DAA-90CF99839F4D}" type="presOf" srcId="{B6C3FE7A-6978-446E-84D8-2956C2E1DFA3}" destId="{2E43FA09-0F05-4E34-A308-196CC190F0FF}" srcOrd="1" destOrd="0" presId="urn:microsoft.com/office/officeart/2009/3/layout/HorizontalOrganizationChart"/>
    <dgm:cxn modelId="{3E7585D0-D360-0A4C-8C2E-EEB2A0E45B93}" type="presOf" srcId="{879F88F4-0147-4845-8F6B-FECCE4C03382}" destId="{489F9097-666C-46A2-A094-A130532A75ED}" srcOrd="0" destOrd="0" presId="urn:microsoft.com/office/officeart/2009/3/layout/HorizontalOrganizationChart"/>
    <dgm:cxn modelId="{1D6B1634-E41D-1249-B126-B1B419C267C7}" type="presOf" srcId="{4B3781EF-8C4D-4924-8A69-A2B9956A7A30}" destId="{B40DF50A-6316-44B1-986D-B09795FCFDA8}" srcOrd="0" destOrd="0" presId="urn:microsoft.com/office/officeart/2009/3/layout/HorizontalOrganizationChart"/>
    <dgm:cxn modelId="{10B95B18-62EB-944B-BCEE-F2AEAE76571F}" type="presOf" srcId="{7673F0BF-A7EF-E844-B82A-0EC970472B8A}" destId="{8B087E41-65EE-0B4A-8D82-75F00F109E28}" srcOrd="0" destOrd="0" presId="urn:microsoft.com/office/officeart/2009/3/layout/HorizontalOrganizationChart"/>
    <dgm:cxn modelId="{0287C760-DA7D-4744-80F3-0E37FC7492F2}" srcId="{79281554-9A41-4A01-9989-E0E1BC7BF2CA}" destId="{9AADEEEC-30D8-4663-9E74-8D077C1DF948}" srcOrd="0" destOrd="0" parTransId="{35471270-7C42-4135-AF02-548E4D4C628F}" sibTransId="{0A269F33-33D0-4FDE-A711-CCC1948DFEC1}"/>
    <dgm:cxn modelId="{AEF008A1-DE2D-9441-944F-3419C2017E82}" type="presOf" srcId="{201F644A-A593-437F-807C-C0FC8381117E}" destId="{D63FF80D-9DA3-442C-ADAE-4A2C23CA9A3B}" srcOrd="1" destOrd="0" presId="urn:microsoft.com/office/officeart/2009/3/layout/HorizontalOrganizationChart"/>
    <dgm:cxn modelId="{767ECDBC-F7D8-4DAC-A5A9-06685BFE0291}" srcId="{201F644A-A593-437F-807C-C0FC8381117E}" destId="{1059F1C7-2508-48D8-9B70-2BA63D2E97D9}" srcOrd="1" destOrd="0" parTransId="{DAF876E6-F852-4E5C-BCCB-4F6BDA626608}" sibTransId="{8ED4A409-98F0-42D7-8BA9-B882C1D4D31E}"/>
    <dgm:cxn modelId="{D99A4F99-D940-F149-81BB-E4EABBB6EF3C}" type="presOf" srcId="{6967CA0E-73AE-4D98-91E9-6BE61768FF16}" destId="{866C532A-1D32-473A-B9F3-A1BA56105058}" srcOrd="1" destOrd="0" presId="urn:microsoft.com/office/officeart/2009/3/layout/HorizontalOrganizationChart"/>
    <dgm:cxn modelId="{717C86CD-52D2-6649-A6E3-656718479D0B}" type="presOf" srcId="{35471270-7C42-4135-AF02-548E4D4C628F}" destId="{ADF29B7C-867C-4CA2-8745-DC162F926DFA}" srcOrd="0" destOrd="0" presId="urn:microsoft.com/office/officeart/2009/3/layout/HorizontalOrganizationChart"/>
    <dgm:cxn modelId="{277B1774-0F07-4136-A481-88FE54889F10}" srcId="{80F7C115-218D-4B46-A02E-F361311F8D24}" destId="{A8696704-CB27-46E0-95DE-F18F5F58AD66}" srcOrd="0" destOrd="0" parTransId="{C7107401-B56A-4ECF-985C-0708C13E5E82}" sibTransId="{ECD544DF-5934-48F8-A939-B86526D796F3}"/>
    <dgm:cxn modelId="{D005D4EC-9D30-3943-8348-9AC09CAB5FA2}" type="presOf" srcId="{C7107401-B56A-4ECF-985C-0708C13E5E82}" destId="{40BC68FB-7826-4C79-8164-7F957CE54AB4}" srcOrd="0" destOrd="0" presId="urn:microsoft.com/office/officeart/2009/3/layout/HorizontalOrganizationChart"/>
    <dgm:cxn modelId="{5DAD7FAA-23DB-BD42-B23A-7673AE0A7D86}" type="presOf" srcId="{25165143-C366-4092-9A4C-A063B3B5C960}" destId="{2A8090BB-B413-4012-972B-35AC3CDDC751}" srcOrd="1" destOrd="0" presId="urn:microsoft.com/office/officeart/2009/3/layout/HorizontalOrganizationChart"/>
    <dgm:cxn modelId="{994CF082-678B-4195-B101-C4BF686FE145}" srcId="{4B3781EF-8C4D-4924-8A69-A2B9956A7A30}" destId="{9FCF56F9-8025-4080-B0C1-15EBA2EBFD8D}" srcOrd="0" destOrd="0" parTransId="{56844375-92C4-4E50-A7EA-8532931271ED}" sibTransId="{EABF95FC-0FAC-4616-827F-95DB9BA59112}"/>
    <dgm:cxn modelId="{D0559AE0-0B79-D148-87EF-AFB75D75551D}" type="presOf" srcId="{1E9FB8B9-A037-403A-A5B2-8D22EBEBFDD9}" destId="{8BD193DD-AFEC-429E-91D2-57349364D4E3}" srcOrd="1" destOrd="0" presId="urn:microsoft.com/office/officeart/2009/3/layout/HorizontalOrganizationChart"/>
    <dgm:cxn modelId="{B545000B-DF1A-4670-9A70-ACAA29322675}" srcId="{3B105203-01AE-4792-AD87-316B2075A4E5}" destId="{1E9FB8B9-A037-403A-A5B2-8D22EBEBFDD9}" srcOrd="0" destOrd="0" parTransId="{D1EBC88E-6334-4D5E-B206-5D41D12DBC15}" sibTransId="{76DC8399-9B55-4B35-8243-A69016CE50AE}"/>
    <dgm:cxn modelId="{E9497700-F667-6C4D-AB6B-4049EAF2F6AB}" type="presOf" srcId="{A8696704-CB27-46E0-95DE-F18F5F58AD66}" destId="{0B37BD61-CEB3-49A1-938A-988A11D541C2}" srcOrd="1" destOrd="0" presId="urn:microsoft.com/office/officeart/2009/3/layout/HorizontalOrganizationChart"/>
    <dgm:cxn modelId="{C15690CE-B6E0-4FCF-9F5E-977B1E131D4C}" srcId="{6967CA0E-73AE-4D98-91E9-6BE61768FF16}" destId="{79281554-9A41-4A01-9989-E0E1BC7BF2CA}" srcOrd="0" destOrd="0" parTransId="{A410E870-8594-4B0C-802F-1A78D2156E31}" sibTransId="{A3B7B7A0-9D99-4C4C-A829-76A6E4499054}"/>
    <dgm:cxn modelId="{F5DC8994-3025-F340-BDB0-BCA6C9E5A077}" type="presOf" srcId="{9FCF56F9-8025-4080-B0C1-15EBA2EBFD8D}" destId="{2A114AA2-ADDA-4AEF-9095-63EAC931CC5F}" srcOrd="1" destOrd="0" presId="urn:microsoft.com/office/officeart/2009/3/layout/HorizontalOrganizationChart"/>
    <dgm:cxn modelId="{694954AF-13AA-DB46-AEFA-7EA7C3EB701A}" type="presOf" srcId="{DAF876E6-F852-4E5C-BCCB-4F6BDA626608}" destId="{8AF5DB96-D449-4DF4-A8A5-9EA64493E392}" srcOrd="0" destOrd="0" presId="urn:microsoft.com/office/officeart/2009/3/layout/HorizontalOrganizationChart"/>
    <dgm:cxn modelId="{7DE9F8FD-83BE-224C-977F-E2DAD2A85BBB}" srcId="{9FCF56F9-8025-4080-B0C1-15EBA2EBFD8D}" destId="{ABBF31B2-41D9-D54B-A887-F4087F0BE746}" srcOrd="0" destOrd="0" parTransId="{AAA89772-413A-D647-841A-9BD0E41E34CE}" sibTransId="{8E054DE2-AA26-9446-806C-1F2B8BA8ED9A}"/>
    <dgm:cxn modelId="{E4770279-3B32-1246-BE51-3BEF617B43E7}" type="presOf" srcId="{1AF4E007-954A-4C87-9ACD-4BC7911BFDE1}" destId="{D1297629-08FE-448A-B4AC-E522366ABF57}" srcOrd="0" destOrd="0" presId="urn:microsoft.com/office/officeart/2009/3/layout/HorizontalOrganizationChart"/>
    <dgm:cxn modelId="{D74BEE69-A89B-3741-9AA5-F45AC7C665CC}" type="presOf" srcId="{1B7ECC0A-C35E-3642-A845-7C7F540BE15F}" destId="{42D9563B-85D5-2142-86E4-9DF2AD1B53E6}" srcOrd="1" destOrd="0" presId="urn:microsoft.com/office/officeart/2009/3/layout/HorizontalOrganizationChart"/>
    <dgm:cxn modelId="{6139FA86-F861-B748-9824-F69F2679BF16}" type="presOf" srcId="{3B105203-01AE-4792-AD87-316B2075A4E5}" destId="{816A9944-E1E6-4D1B-A4BB-6A55184407C8}" srcOrd="0" destOrd="0" presId="urn:microsoft.com/office/officeart/2009/3/layout/HorizontalOrganizationChart"/>
    <dgm:cxn modelId="{B3E6F346-082F-9647-94F6-1562D2128FF3}" type="presOf" srcId="{ABBF31B2-41D9-D54B-A887-F4087F0BE746}" destId="{702900E8-58E5-3C4E-9B03-C7EFF08792BB}" srcOrd="0" destOrd="0" presId="urn:microsoft.com/office/officeart/2009/3/layout/HorizontalOrganizationChart"/>
    <dgm:cxn modelId="{6A0F31F4-43C8-0646-8196-180C462A7E00}" type="presOf" srcId="{D28FE4D9-4D2A-4A45-B99E-2828A440BEB3}" destId="{236B6F5A-90C2-46D1-89C5-6C13B7E29BA5}" srcOrd="0" destOrd="0" presId="urn:microsoft.com/office/officeart/2009/3/layout/HorizontalOrganizationChart"/>
    <dgm:cxn modelId="{6DFF860E-00B1-F94E-A47A-81BFD2441C83}" type="presOf" srcId="{1E9FB8B9-A037-403A-A5B2-8D22EBEBFDD9}" destId="{045E9B94-06C6-4C4D-820E-F02A3B11579A}" srcOrd="0" destOrd="0" presId="urn:microsoft.com/office/officeart/2009/3/layout/HorizontalOrganizationChart"/>
    <dgm:cxn modelId="{E13E56DC-B24D-1A48-A3D6-720035EE4CA0}" type="presOf" srcId="{24F9A187-FAB7-4116-963C-3D51E76CCF49}" destId="{4B7D8460-AD85-4F85-9797-19C332F81FC2}" srcOrd="0" destOrd="0" presId="urn:microsoft.com/office/officeart/2009/3/layout/HorizontalOrganizationChart"/>
    <dgm:cxn modelId="{99648EF8-1179-4E59-A3A2-8F0A26FE496E}" srcId="{1059F1C7-2508-48D8-9B70-2BA63D2E97D9}" destId="{3B105203-01AE-4792-AD87-316B2075A4E5}" srcOrd="0" destOrd="0" parTransId="{DD8DF398-2960-4EA4-AE6F-84FEECA7E473}" sibTransId="{6A9FEDA6-3A72-47B0-AD53-FCF848094A87}"/>
    <dgm:cxn modelId="{21B379A6-72FD-A64C-9E2C-1391B8E79B4E}" srcId="{ABBF31B2-41D9-D54B-A887-F4087F0BE746}" destId="{FB8FB123-764F-2043-AD4E-309E40BA6901}" srcOrd="0" destOrd="0" parTransId="{F445C026-3E44-B049-BE60-D70A5E882AEB}" sibTransId="{A454DAB4-AB33-6042-BA79-3D4418063B78}"/>
    <dgm:cxn modelId="{89B3AB6F-9402-5148-BCC8-861C7F63E468}" type="presOf" srcId="{79281554-9A41-4A01-9989-E0E1BC7BF2CA}" destId="{DC500066-4D42-4B29-8376-B5DF4DF8A669}" srcOrd="1" destOrd="0" presId="urn:microsoft.com/office/officeart/2009/3/layout/HorizontalOrganizationChart"/>
    <dgm:cxn modelId="{B17F8DB6-52DE-40B2-B68A-F4C23D180369}" srcId="{D28FE4D9-4D2A-4A45-B99E-2828A440BEB3}" destId="{201F644A-A593-437F-807C-C0FC8381117E}" srcOrd="0" destOrd="0" parTransId="{9FE8DA9E-DE15-43BF-A257-6C9C8378F112}" sibTransId="{07D796D2-5A55-43F8-A284-14D58AAB1483}"/>
    <dgm:cxn modelId="{CF772067-169C-CC44-9473-C754A00F188F}" type="presOf" srcId="{FB8FB123-764F-2043-AD4E-309E40BA6901}" destId="{779E5511-5938-0544-B696-8A9B37827EDE}" srcOrd="0" destOrd="0" presId="urn:microsoft.com/office/officeart/2009/3/layout/HorizontalOrganizationChart"/>
    <dgm:cxn modelId="{81B9A395-0733-4E50-A09C-7F6E82A90C97}" srcId="{9AADEEEC-30D8-4663-9E74-8D077C1DF948}" destId="{25165143-C366-4092-9A4C-A063B3B5C960}" srcOrd="0" destOrd="0" parTransId="{219F838E-CF4A-410B-BF66-80F9D0BC223C}" sibTransId="{EEE2BBEF-49A8-461B-9073-2B79CA0A4A19}"/>
    <dgm:cxn modelId="{A84B6EAE-F458-DA41-9BE1-35DEDFBF4FA1}" type="presOf" srcId="{80F7C115-218D-4B46-A02E-F361311F8D24}" destId="{AF551E63-778E-4E55-A435-29BFCC0CCBE5}" srcOrd="1" destOrd="0" presId="urn:microsoft.com/office/officeart/2009/3/layout/HorizontalOrganizationChart"/>
    <dgm:cxn modelId="{4DB68147-735D-0546-865C-CD9AE209E35D}" type="presOf" srcId="{1059F1C7-2508-48D8-9B70-2BA63D2E97D9}" destId="{B96480DF-1B11-4706-ACAA-0ED84C85D0B5}" srcOrd="0" destOrd="0" presId="urn:microsoft.com/office/officeart/2009/3/layout/HorizontalOrganizationChart"/>
    <dgm:cxn modelId="{6E1B9DF0-108D-F24C-B8C0-00A057E92893}" type="presOf" srcId="{B6C3FE7A-6978-446E-84D8-2956C2E1DFA3}" destId="{028E03FF-CE11-4539-99BC-281E9030AD32}" srcOrd="0" destOrd="0" presId="urn:microsoft.com/office/officeart/2009/3/layout/HorizontalOrganizationChart"/>
    <dgm:cxn modelId="{4D76FC94-2FF5-294C-856E-26481268EDA1}" type="presOf" srcId="{9AADEEEC-30D8-4663-9E74-8D077C1DF948}" destId="{3DD48502-4778-4E8F-B049-34557AF0FD00}" srcOrd="0" destOrd="0" presId="urn:microsoft.com/office/officeart/2009/3/layout/HorizontalOrganizationChart"/>
    <dgm:cxn modelId="{8B8DAF43-62FE-D94D-88E6-C158E9C6ECB2}" srcId="{FB8FB123-764F-2043-AD4E-309E40BA6901}" destId="{1B7ECC0A-C35E-3642-A845-7C7F540BE15F}" srcOrd="0" destOrd="0" parTransId="{7673F0BF-A7EF-E844-B82A-0EC970472B8A}" sibTransId="{3F7BA734-D0DC-1542-AA69-89B4C3F9C548}"/>
    <dgm:cxn modelId="{4098DFCE-F0E4-F440-B621-E358ADEB42A5}" type="presOf" srcId="{6967CA0E-73AE-4D98-91E9-6BE61768FF16}" destId="{983397DD-A816-402D-89A7-99D5B8AD5FF6}" srcOrd="0" destOrd="0" presId="urn:microsoft.com/office/officeart/2009/3/layout/HorizontalOrganizationChart"/>
    <dgm:cxn modelId="{DD46A386-9E4D-244F-A50E-007139A0B777}" type="presParOf" srcId="{236B6F5A-90C2-46D1-89C5-6C13B7E29BA5}" destId="{548C00B5-C651-4A4D-B121-ED18AC9B2EBC}" srcOrd="0" destOrd="0" presId="urn:microsoft.com/office/officeart/2009/3/layout/HorizontalOrganizationChart"/>
    <dgm:cxn modelId="{114B52F5-A6E0-C04D-BBCE-3999E9D78CDF}" type="presParOf" srcId="{548C00B5-C651-4A4D-B121-ED18AC9B2EBC}" destId="{D6CC4F41-0992-4A1A-8D5A-27E3D9315899}" srcOrd="0" destOrd="0" presId="urn:microsoft.com/office/officeart/2009/3/layout/HorizontalOrganizationChart"/>
    <dgm:cxn modelId="{763CDE6C-187B-4144-80FA-70289DF58F48}" type="presParOf" srcId="{D6CC4F41-0992-4A1A-8D5A-27E3D9315899}" destId="{9C2D3D7C-BFA3-4612-9EB6-B86B71F19FE5}" srcOrd="0" destOrd="0" presId="urn:microsoft.com/office/officeart/2009/3/layout/HorizontalOrganizationChart"/>
    <dgm:cxn modelId="{50EE9BAA-DB48-DE43-897F-679333F87938}" type="presParOf" srcId="{D6CC4F41-0992-4A1A-8D5A-27E3D9315899}" destId="{D63FF80D-9DA3-442C-ADAE-4A2C23CA9A3B}" srcOrd="1" destOrd="0" presId="urn:microsoft.com/office/officeart/2009/3/layout/HorizontalOrganizationChart"/>
    <dgm:cxn modelId="{BEF29E68-7A29-9140-B719-A667D8500E9D}" type="presParOf" srcId="{548C00B5-C651-4A4D-B121-ED18AC9B2EBC}" destId="{61B78DB8-32B1-490F-B93B-5CA73E7BD87B}" srcOrd="1" destOrd="0" presId="urn:microsoft.com/office/officeart/2009/3/layout/HorizontalOrganizationChart"/>
    <dgm:cxn modelId="{93BBD4EB-6D18-1544-BDED-8F6767D38983}" type="presParOf" srcId="{61B78DB8-32B1-490F-B93B-5CA73E7BD87B}" destId="{EC2B4847-2B63-429B-B9EC-CE7711D81BC3}" srcOrd="0" destOrd="0" presId="urn:microsoft.com/office/officeart/2009/3/layout/HorizontalOrganizationChart"/>
    <dgm:cxn modelId="{3D312C02-4F20-354F-917C-999FE682B9B9}" type="presParOf" srcId="{61B78DB8-32B1-490F-B93B-5CA73E7BD87B}" destId="{72817295-D652-4710-8CE0-5FA94813DDF0}" srcOrd="1" destOrd="0" presId="urn:microsoft.com/office/officeart/2009/3/layout/HorizontalOrganizationChart"/>
    <dgm:cxn modelId="{C07605D9-7778-8645-BDA3-56FA0B83931A}" type="presParOf" srcId="{72817295-D652-4710-8CE0-5FA94813DDF0}" destId="{7C44D1AC-DD4F-4FD3-BAA3-789E39B5EEA9}" srcOrd="0" destOrd="0" presId="urn:microsoft.com/office/officeart/2009/3/layout/HorizontalOrganizationChart"/>
    <dgm:cxn modelId="{40BFF1FD-CE17-6342-BE4F-B9C1F23868A5}" type="presParOf" srcId="{7C44D1AC-DD4F-4FD3-BAA3-789E39B5EEA9}" destId="{028E03FF-CE11-4539-99BC-281E9030AD32}" srcOrd="0" destOrd="0" presId="urn:microsoft.com/office/officeart/2009/3/layout/HorizontalOrganizationChart"/>
    <dgm:cxn modelId="{A1A77AF8-72DE-2C4B-8C62-E4338759B1A1}" type="presParOf" srcId="{7C44D1AC-DD4F-4FD3-BAA3-789E39B5EEA9}" destId="{2E43FA09-0F05-4E34-A308-196CC190F0FF}" srcOrd="1" destOrd="0" presId="urn:microsoft.com/office/officeart/2009/3/layout/HorizontalOrganizationChart"/>
    <dgm:cxn modelId="{943F81C6-B959-3D47-9B7C-E21800BA5E23}" type="presParOf" srcId="{72817295-D652-4710-8CE0-5FA94813DDF0}" destId="{13382B45-EE8D-41F5-818E-61826413B9B2}" srcOrd="1" destOrd="0" presId="urn:microsoft.com/office/officeart/2009/3/layout/HorizontalOrganizationChart"/>
    <dgm:cxn modelId="{4A4BFE1E-1E62-DF4F-BF22-9A0CE05E36BF}" type="presParOf" srcId="{13382B45-EE8D-41F5-818E-61826413B9B2}" destId="{489F9097-666C-46A2-A094-A130532A75ED}" srcOrd="0" destOrd="0" presId="urn:microsoft.com/office/officeart/2009/3/layout/HorizontalOrganizationChart"/>
    <dgm:cxn modelId="{4B3D4512-8E16-BD48-B52B-BF2FAF39C29E}" type="presParOf" srcId="{13382B45-EE8D-41F5-818E-61826413B9B2}" destId="{1FC7F312-D69E-466A-9982-14FC878FF5D9}" srcOrd="1" destOrd="0" presId="urn:microsoft.com/office/officeart/2009/3/layout/HorizontalOrganizationChart"/>
    <dgm:cxn modelId="{DFCB98A5-CCEA-3C49-A450-90880710AC12}" type="presParOf" srcId="{1FC7F312-D69E-466A-9982-14FC878FF5D9}" destId="{80B353CE-9143-474C-A707-36787168349B}" srcOrd="0" destOrd="0" presId="urn:microsoft.com/office/officeart/2009/3/layout/HorizontalOrganizationChart"/>
    <dgm:cxn modelId="{2A324414-8CEB-734F-AF7D-FA50176E338C}" type="presParOf" srcId="{80B353CE-9143-474C-A707-36787168349B}" destId="{983397DD-A816-402D-89A7-99D5B8AD5FF6}" srcOrd="0" destOrd="0" presId="urn:microsoft.com/office/officeart/2009/3/layout/HorizontalOrganizationChart"/>
    <dgm:cxn modelId="{EA2FC67A-EA45-7142-95FE-D8A1975D4D09}" type="presParOf" srcId="{80B353CE-9143-474C-A707-36787168349B}" destId="{866C532A-1D32-473A-B9F3-A1BA56105058}" srcOrd="1" destOrd="0" presId="urn:microsoft.com/office/officeart/2009/3/layout/HorizontalOrganizationChart"/>
    <dgm:cxn modelId="{C684BFF0-8EA2-B143-AA01-A636B5967B68}" type="presParOf" srcId="{1FC7F312-D69E-466A-9982-14FC878FF5D9}" destId="{066AD980-078F-46EC-9D7E-52BA8B13941A}" srcOrd="1" destOrd="0" presId="urn:microsoft.com/office/officeart/2009/3/layout/HorizontalOrganizationChart"/>
    <dgm:cxn modelId="{BDAF9EC8-F963-B747-ACEE-868B5067EB32}" type="presParOf" srcId="{066AD980-078F-46EC-9D7E-52BA8B13941A}" destId="{A901AFC7-5481-4088-8780-5E5F8A69B506}" srcOrd="0" destOrd="0" presId="urn:microsoft.com/office/officeart/2009/3/layout/HorizontalOrganizationChart"/>
    <dgm:cxn modelId="{D2976F18-E3DC-0C4D-908C-D883C7B0C914}" type="presParOf" srcId="{066AD980-078F-46EC-9D7E-52BA8B13941A}" destId="{84BC67C8-0352-476C-B83D-39F000977702}" srcOrd="1" destOrd="0" presId="urn:microsoft.com/office/officeart/2009/3/layout/HorizontalOrganizationChart"/>
    <dgm:cxn modelId="{59CE55FF-CB50-2443-96F7-2A45500FF81C}" type="presParOf" srcId="{84BC67C8-0352-476C-B83D-39F000977702}" destId="{F0D9DEC7-CA02-44AB-A979-5CA29D8BE8EC}" srcOrd="0" destOrd="0" presId="urn:microsoft.com/office/officeart/2009/3/layout/HorizontalOrganizationChart"/>
    <dgm:cxn modelId="{522C159D-61FF-8945-859C-7D4780EAA98C}" type="presParOf" srcId="{F0D9DEC7-CA02-44AB-A979-5CA29D8BE8EC}" destId="{559482DD-E100-4666-AFB1-7597EB2F11E5}" srcOrd="0" destOrd="0" presId="urn:microsoft.com/office/officeart/2009/3/layout/HorizontalOrganizationChart"/>
    <dgm:cxn modelId="{F7CFD8BE-CBD6-4744-980C-FBB9BE1BF6DE}" type="presParOf" srcId="{F0D9DEC7-CA02-44AB-A979-5CA29D8BE8EC}" destId="{DC500066-4D42-4B29-8376-B5DF4DF8A669}" srcOrd="1" destOrd="0" presId="urn:microsoft.com/office/officeart/2009/3/layout/HorizontalOrganizationChart"/>
    <dgm:cxn modelId="{7B826F3F-0221-0D42-AA52-F14649C04FB7}" type="presParOf" srcId="{84BC67C8-0352-476C-B83D-39F000977702}" destId="{D578176D-E33C-4E97-8885-F271915BC152}" srcOrd="1" destOrd="0" presId="urn:microsoft.com/office/officeart/2009/3/layout/HorizontalOrganizationChart"/>
    <dgm:cxn modelId="{9E470F48-7CBC-3C40-8EC6-D4F037BA4027}" type="presParOf" srcId="{D578176D-E33C-4E97-8885-F271915BC152}" destId="{ADF29B7C-867C-4CA2-8745-DC162F926DFA}" srcOrd="0" destOrd="0" presId="urn:microsoft.com/office/officeart/2009/3/layout/HorizontalOrganizationChart"/>
    <dgm:cxn modelId="{591A581F-1C66-CD41-B2EC-33E34F5287C3}" type="presParOf" srcId="{D578176D-E33C-4E97-8885-F271915BC152}" destId="{A17FAC72-340F-4B8E-9C1D-C4E8D884E3A6}" srcOrd="1" destOrd="0" presId="urn:microsoft.com/office/officeart/2009/3/layout/HorizontalOrganizationChart"/>
    <dgm:cxn modelId="{FA476FF1-7BAB-6B4B-8176-162A1A89B13D}" type="presParOf" srcId="{A17FAC72-340F-4B8E-9C1D-C4E8D884E3A6}" destId="{1869CA21-E08F-4B4D-9357-0449C0068CC4}" srcOrd="0" destOrd="0" presId="urn:microsoft.com/office/officeart/2009/3/layout/HorizontalOrganizationChart"/>
    <dgm:cxn modelId="{0974FCA1-81A3-F247-8270-9ABFC2610066}" type="presParOf" srcId="{1869CA21-E08F-4B4D-9357-0449C0068CC4}" destId="{3DD48502-4778-4E8F-B049-34557AF0FD00}" srcOrd="0" destOrd="0" presId="urn:microsoft.com/office/officeart/2009/3/layout/HorizontalOrganizationChart"/>
    <dgm:cxn modelId="{F3A02E45-C714-C34B-B8DD-93D2B7FD40BB}" type="presParOf" srcId="{1869CA21-E08F-4B4D-9357-0449C0068CC4}" destId="{A5A1037A-05EC-47B7-AA83-49E7BC79A510}" srcOrd="1" destOrd="0" presId="urn:microsoft.com/office/officeart/2009/3/layout/HorizontalOrganizationChart"/>
    <dgm:cxn modelId="{C57545CE-58BB-C341-AE3E-C0D17A05E3A6}" type="presParOf" srcId="{A17FAC72-340F-4B8E-9C1D-C4E8D884E3A6}" destId="{7F9575DA-423A-496B-8092-0E225CE5E005}" srcOrd="1" destOrd="0" presId="urn:microsoft.com/office/officeart/2009/3/layout/HorizontalOrganizationChart"/>
    <dgm:cxn modelId="{D0F9C8D7-8378-D848-B347-8ACDACC9AF84}" type="presParOf" srcId="{7F9575DA-423A-496B-8092-0E225CE5E005}" destId="{BBB74A4B-72BE-41E0-B4B6-9816DA04A19E}" srcOrd="0" destOrd="0" presId="urn:microsoft.com/office/officeart/2009/3/layout/HorizontalOrganizationChart"/>
    <dgm:cxn modelId="{E11C2412-4443-4846-8D3E-277CB1CA62D6}" type="presParOf" srcId="{7F9575DA-423A-496B-8092-0E225CE5E005}" destId="{81A8EA68-1F5F-4A5E-80AE-F09E2CD3B040}" srcOrd="1" destOrd="0" presId="urn:microsoft.com/office/officeart/2009/3/layout/HorizontalOrganizationChart"/>
    <dgm:cxn modelId="{94600648-DF80-0543-A9C4-ED8515149D70}" type="presParOf" srcId="{81A8EA68-1F5F-4A5E-80AE-F09E2CD3B040}" destId="{6497B253-5E0E-49FD-98AC-667422F79165}" srcOrd="0" destOrd="0" presId="urn:microsoft.com/office/officeart/2009/3/layout/HorizontalOrganizationChart"/>
    <dgm:cxn modelId="{647D5272-5C29-C447-9F09-2BF097B0BC2A}" type="presParOf" srcId="{6497B253-5E0E-49FD-98AC-667422F79165}" destId="{B9D2B172-8497-48D9-BC11-918293C432CB}" srcOrd="0" destOrd="0" presId="urn:microsoft.com/office/officeart/2009/3/layout/HorizontalOrganizationChart"/>
    <dgm:cxn modelId="{CE0D8412-2F12-154D-9507-13DFF45C0BDB}" type="presParOf" srcId="{6497B253-5E0E-49FD-98AC-667422F79165}" destId="{2A8090BB-B413-4012-972B-35AC3CDDC751}" srcOrd="1" destOrd="0" presId="urn:microsoft.com/office/officeart/2009/3/layout/HorizontalOrganizationChart"/>
    <dgm:cxn modelId="{021CC3F1-C25C-0646-BEEA-30D7A40AA5A3}" type="presParOf" srcId="{81A8EA68-1F5F-4A5E-80AE-F09E2CD3B040}" destId="{C724AF93-CBF0-4019-9482-F4CF873F9419}" srcOrd="1" destOrd="0" presId="urn:microsoft.com/office/officeart/2009/3/layout/HorizontalOrganizationChart"/>
    <dgm:cxn modelId="{3AEF572C-1EB6-3C40-8011-A62B308F9176}" type="presParOf" srcId="{81A8EA68-1F5F-4A5E-80AE-F09E2CD3B040}" destId="{81A2B0BF-4592-4AD1-AD87-E6F74D0D6640}" srcOrd="2" destOrd="0" presId="urn:microsoft.com/office/officeart/2009/3/layout/HorizontalOrganizationChart"/>
    <dgm:cxn modelId="{881298B9-9DBA-0140-AD33-FB5C7EF3327F}" type="presParOf" srcId="{A17FAC72-340F-4B8E-9C1D-C4E8D884E3A6}" destId="{1FFAF4E8-A70A-4F68-8D43-09CCD0DA6B7F}" srcOrd="2" destOrd="0" presId="urn:microsoft.com/office/officeart/2009/3/layout/HorizontalOrganizationChart"/>
    <dgm:cxn modelId="{CCE4670A-DAB9-B449-8130-157BA10910FD}" type="presParOf" srcId="{84BC67C8-0352-476C-B83D-39F000977702}" destId="{4BA45FE7-FEB6-441A-9338-E753FFDE43A1}" srcOrd="2" destOrd="0" presId="urn:microsoft.com/office/officeart/2009/3/layout/HorizontalOrganizationChart"/>
    <dgm:cxn modelId="{48668CA1-0F14-1040-9F41-8E5AE55620D5}" type="presParOf" srcId="{1FC7F312-D69E-466A-9982-14FC878FF5D9}" destId="{CC059855-8579-4DD3-8628-6E94E994FE02}" srcOrd="2" destOrd="0" presId="urn:microsoft.com/office/officeart/2009/3/layout/HorizontalOrganizationChart"/>
    <dgm:cxn modelId="{706A8B66-047B-7E40-B479-889E46B19DBB}" type="presParOf" srcId="{72817295-D652-4710-8CE0-5FA94813DDF0}" destId="{3452EDF3-50A6-428F-B4E0-BF7A5A5BE1B9}" srcOrd="2" destOrd="0" presId="urn:microsoft.com/office/officeart/2009/3/layout/HorizontalOrganizationChart"/>
    <dgm:cxn modelId="{64BA5C76-531A-FE4F-9B71-A773ED93FF67}" type="presParOf" srcId="{61B78DB8-32B1-490F-B93B-5CA73E7BD87B}" destId="{8AF5DB96-D449-4DF4-A8A5-9EA64493E392}" srcOrd="2" destOrd="0" presId="urn:microsoft.com/office/officeart/2009/3/layout/HorizontalOrganizationChart"/>
    <dgm:cxn modelId="{F85DB152-36CE-D649-BE33-06C4C2CF28BA}" type="presParOf" srcId="{61B78DB8-32B1-490F-B93B-5CA73E7BD87B}" destId="{131A9626-B917-4AFF-BEB7-D9834337011A}" srcOrd="3" destOrd="0" presId="urn:microsoft.com/office/officeart/2009/3/layout/HorizontalOrganizationChart"/>
    <dgm:cxn modelId="{37D595F1-6C29-2F4A-9948-4F41FFE4B02E}" type="presParOf" srcId="{131A9626-B917-4AFF-BEB7-D9834337011A}" destId="{54B36E3D-BAE0-47A7-B31A-584FAFA3AE76}" srcOrd="0" destOrd="0" presId="urn:microsoft.com/office/officeart/2009/3/layout/HorizontalOrganizationChart"/>
    <dgm:cxn modelId="{219BB2F5-1293-494A-975D-1C57A4925EF6}" type="presParOf" srcId="{54B36E3D-BAE0-47A7-B31A-584FAFA3AE76}" destId="{B96480DF-1B11-4706-ACAA-0ED84C85D0B5}" srcOrd="0" destOrd="0" presId="urn:microsoft.com/office/officeart/2009/3/layout/HorizontalOrganizationChart"/>
    <dgm:cxn modelId="{BBA39DED-6485-4149-B870-D9C8943291B9}" type="presParOf" srcId="{54B36E3D-BAE0-47A7-B31A-584FAFA3AE76}" destId="{D396B668-1518-4D0C-BA6C-FFBFE2F578E9}" srcOrd="1" destOrd="0" presId="urn:microsoft.com/office/officeart/2009/3/layout/HorizontalOrganizationChart"/>
    <dgm:cxn modelId="{A6E50216-0E50-8F43-9493-CEA056743592}" type="presParOf" srcId="{131A9626-B917-4AFF-BEB7-D9834337011A}" destId="{70E64F36-C5D6-41ED-9F69-DEE3F1B05685}" srcOrd="1" destOrd="0" presId="urn:microsoft.com/office/officeart/2009/3/layout/HorizontalOrganizationChart"/>
    <dgm:cxn modelId="{C0D1C688-9632-2D44-A0C3-7A4FE60ECE15}" type="presParOf" srcId="{70E64F36-C5D6-41ED-9F69-DEE3F1B05685}" destId="{0F9C78C1-F38D-4011-A0A0-D1933E61AD63}" srcOrd="0" destOrd="0" presId="urn:microsoft.com/office/officeart/2009/3/layout/HorizontalOrganizationChart"/>
    <dgm:cxn modelId="{C91571E3-443E-D641-A5F3-F7264BCC9AE1}" type="presParOf" srcId="{70E64F36-C5D6-41ED-9F69-DEE3F1B05685}" destId="{061FC2AE-5BB5-4DD2-9AC4-5EC649B1A6A3}" srcOrd="1" destOrd="0" presId="urn:microsoft.com/office/officeart/2009/3/layout/HorizontalOrganizationChart"/>
    <dgm:cxn modelId="{3ADD7576-4FDD-F84D-A7C8-B620D3F40D20}" type="presParOf" srcId="{061FC2AE-5BB5-4DD2-9AC4-5EC649B1A6A3}" destId="{B9D364C1-5A69-40A3-8B7A-170B00BAC943}" srcOrd="0" destOrd="0" presId="urn:microsoft.com/office/officeart/2009/3/layout/HorizontalOrganizationChart"/>
    <dgm:cxn modelId="{C23ECA7A-F92F-974F-AC63-FE32E60F6904}" type="presParOf" srcId="{B9D364C1-5A69-40A3-8B7A-170B00BAC943}" destId="{816A9944-E1E6-4D1B-A4BB-6A55184407C8}" srcOrd="0" destOrd="0" presId="urn:microsoft.com/office/officeart/2009/3/layout/HorizontalOrganizationChart"/>
    <dgm:cxn modelId="{C931B3D4-E2C0-024B-8311-329DB66A0B47}" type="presParOf" srcId="{B9D364C1-5A69-40A3-8B7A-170B00BAC943}" destId="{AE859D26-DED6-421E-B2C0-74E3CE6C9181}" srcOrd="1" destOrd="0" presId="urn:microsoft.com/office/officeart/2009/3/layout/HorizontalOrganizationChart"/>
    <dgm:cxn modelId="{93ECF1C8-7A5A-1640-B2D1-ED66803D204B}" type="presParOf" srcId="{061FC2AE-5BB5-4DD2-9AC4-5EC649B1A6A3}" destId="{2F7BE063-C7F6-4C49-89DD-57E27D66D995}" srcOrd="1" destOrd="0" presId="urn:microsoft.com/office/officeart/2009/3/layout/HorizontalOrganizationChart"/>
    <dgm:cxn modelId="{2A373E6E-47F9-1F4A-948B-754BDAEDAFA9}" type="presParOf" srcId="{2F7BE063-C7F6-4C49-89DD-57E27D66D995}" destId="{07F95E5C-7F97-4479-8EFF-86D9489F7BEF}" srcOrd="0" destOrd="0" presId="urn:microsoft.com/office/officeart/2009/3/layout/HorizontalOrganizationChart"/>
    <dgm:cxn modelId="{26AD03EF-D559-D049-AB34-6F46057F8691}" type="presParOf" srcId="{2F7BE063-C7F6-4C49-89DD-57E27D66D995}" destId="{7A4E699B-F7FF-4D4C-8DDC-4D608669CE82}" srcOrd="1" destOrd="0" presId="urn:microsoft.com/office/officeart/2009/3/layout/HorizontalOrganizationChart"/>
    <dgm:cxn modelId="{88A8B34A-9365-BC42-9468-6483AD1A6EC3}" type="presParOf" srcId="{7A4E699B-F7FF-4D4C-8DDC-4D608669CE82}" destId="{41B76148-9B07-4E88-9FA4-C33ABB76812D}" srcOrd="0" destOrd="0" presId="urn:microsoft.com/office/officeart/2009/3/layout/HorizontalOrganizationChart"/>
    <dgm:cxn modelId="{E16DDF08-3FF5-5C4D-8E7F-C8A78010F579}" type="presParOf" srcId="{41B76148-9B07-4E88-9FA4-C33ABB76812D}" destId="{045E9B94-06C6-4C4D-820E-F02A3B11579A}" srcOrd="0" destOrd="0" presId="urn:microsoft.com/office/officeart/2009/3/layout/HorizontalOrganizationChart"/>
    <dgm:cxn modelId="{5DC8FE26-1154-634D-B28A-F68F443EE212}" type="presParOf" srcId="{41B76148-9B07-4E88-9FA4-C33ABB76812D}" destId="{8BD193DD-AFEC-429E-91D2-57349364D4E3}" srcOrd="1" destOrd="0" presId="urn:microsoft.com/office/officeart/2009/3/layout/HorizontalOrganizationChart"/>
    <dgm:cxn modelId="{15446ACF-0F7E-7746-BD98-B8CEA2043466}" type="presParOf" srcId="{7A4E699B-F7FF-4D4C-8DDC-4D608669CE82}" destId="{619F4087-8D53-4162-A54A-B19AE69CEB2C}" srcOrd="1" destOrd="0" presId="urn:microsoft.com/office/officeart/2009/3/layout/HorizontalOrganizationChart"/>
    <dgm:cxn modelId="{3A0A7A9F-B2E2-9F49-A1AA-2F5D2E408340}" type="presParOf" srcId="{619F4087-8D53-4162-A54A-B19AE69CEB2C}" destId="{4B7D8460-AD85-4F85-9797-19C332F81FC2}" srcOrd="0" destOrd="0" presId="urn:microsoft.com/office/officeart/2009/3/layout/HorizontalOrganizationChart"/>
    <dgm:cxn modelId="{7433D6CC-76C2-714E-938D-E06B38C0A3F4}" type="presParOf" srcId="{619F4087-8D53-4162-A54A-B19AE69CEB2C}" destId="{434BAEDD-B571-49C0-8BC8-5CCC7F89D211}" srcOrd="1" destOrd="0" presId="urn:microsoft.com/office/officeart/2009/3/layout/HorizontalOrganizationChart"/>
    <dgm:cxn modelId="{80B8B5B6-808C-804C-87C7-A85E01669BA8}" type="presParOf" srcId="{434BAEDD-B571-49C0-8BC8-5CCC7F89D211}" destId="{726DD058-878A-4C9A-B406-25E056C28E75}" srcOrd="0" destOrd="0" presId="urn:microsoft.com/office/officeart/2009/3/layout/HorizontalOrganizationChart"/>
    <dgm:cxn modelId="{4EB20B3A-18EE-5A4F-91FB-EE52741BAA4A}" type="presParOf" srcId="{726DD058-878A-4C9A-B406-25E056C28E75}" destId="{D3D2C004-A835-42D5-AC22-CD4CFC1F1CF1}" srcOrd="0" destOrd="0" presId="urn:microsoft.com/office/officeart/2009/3/layout/HorizontalOrganizationChart"/>
    <dgm:cxn modelId="{2F8D4E94-B318-1F41-ADFE-8CEECF0E61EA}" type="presParOf" srcId="{726DD058-878A-4C9A-B406-25E056C28E75}" destId="{AF551E63-778E-4E55-A435-29BFCC0CCBE5}" srcOrd="1" destOrd="0" presId="urn:microsoft.com/office/officeart/2009/3/layout/HorizontalOrganizationChart"/>
    <dgm:cxn modelId="{A8C11A89-14F9-D54C-A031-B18446F85E8F}" type="presParOf" srcId="{434BAEDD-B571-49C0-8BC8-5CCC7F89D211}" destId="{87D9E09D-D5AD-4D7C-8932-76D5058B16C1}" srcOrd="1" destOrd="0" presId="urn:microsoft.com/office/officeart/2009/3/layout/HorizontalOrganizationChart"/>
    <dgm:cxn modelId="{4080EFF0-F534-0746-A84E-FB7A50D24B4A}" type="presParOf" srcId="{87D9E09D-D5AD-4D7C-8932-76D5058B16C1}" destId="{40BC68FB-7826-4C79-8164-7F957CE54AB4}" srcOrd="0" destOrd="0" presId="urn:microsoft.com/office/officeart/2009/3/layout/HorizontalOrganizationChart"/>
    <dgm:cxn modelId="{38DEBD26-6F37-0A4B-A648-3AD6A3D5DAA8}" type="presParOf" srcId="{87D9E09D-D5AD-4D7C-8932-76D5058B16C1}" destId="{54713590-5529-4F81-9765-AC37624407FD}" srcOrd="1" destOrd="0" presId="urn:microsoft.com/office/officeart/2009/3/layout/HorizontalOrganizationChart"/>
    <dgm:cxn modelId="{41C429B4-ADB2-3445-9B08-AEC81D71B9DB}" type="presParOf" srcId="{54713590-5529-4F81-9765-AC37624407FD}" destId="{694F3ED8-1C9B-474A-8595-A0F7A2940EE1}" srcOrd="0" destOrd="0" presId="urn:microsoft.com/office/officeart/2009/3/layout/HorizontalOrganizationChart"/>
    <dgm:cxn modelId="{67829CCD-09EA-CF4B-A7A0-8D3E81F0BC37}" type="presParOf" srcId="{694F3ED8-1C9B-474A-8595-A0F7A2940EE1}" destId="{95B2EFC1-DA88-4462-8165-E1E3CCA4D2FD}" srcOrd="0" destOrd="0" presId="urn:microsoft.com/office/officeart/2009/3/layout/HorizontalOrganizationChart"/>
    <dgm:cxn modelId="{25C164DE-4F03-0046-BBE3-61F5CC861DAD}" type="presParOf" srcId="{694F3ED8-1C9B-474A-8595-A0F7A2940EE1}" destId="{0B37BD61-CEB3-49A1-938A-988A11D541C2}" srcOrd="1" destOrd="0" presId="urn:microsoft.com/office/officeart/2009/3/layout/HorizontalOrganizationChart"/>
    <dgm:cxn modelId="{B363DCD8-1CBB-AA40-8345-D06D37812CDF}" type="presParOf" srcId="{54713590-5529-4F81-9765-AC37624407FD}" destId="{0A6B3767-4777-4FA0-929B-76313027F659}" srcOrd="1" destOrd="0" presId="urn:microsoft.com/office/officeart/2009/3/layout/HorizontalOrganizationChart"/>
    <dgm:cxn modelId="{085238A4-ACF6-1342-8A5E-F7F0ED97A037}" type="presParOf" srcId="{54713590-5529-4F81-9765-AC37624407FD}" destId="{CDAAABBE-ACAB-495E-AA43-F31960D19A41}" srcOrd="2" destOrd="0" presId="urn:microsoft.com/office/officeart/2009/3/layout/HorizontalOrganizationChart"/>
    <dgm:cxn modelId="{AA97A929-EFB3-5D49-BBDA-5BE2FB93E362}" type="presParOf" srcId="{434BAEDD-B571-49C0-8BC8-5CCC7F89D211}" destId="{D149A749-AA06-43E6-B417-B450D4D03497}" srcOrd="2" destOrd="0" presId="urn:microsoft.com/office/officeart/2009/3/layout/HorizontalOrganizationChart"/>
    <dgm:cxn modelId="{B200B99A-BA6F-9F4C-A437-E568522A0DF2}" type="presParOf" srcId="{7A4E699B-F7FF-4D4C-8DDC-4D608669CE82}" destId="{C52B261A-ED97-46FF-B950-00E6CF602BF5}" srcOrd="2" destOrd="0" presId="urn:microsoft.com/office/officeart/2009/3/layout/HorizontalOrganizationChart"/>
    <dgm:cxn modelId="{02A5C655-7783-A946-B97B-3B3692A46C74}" type="presParOf" srcId="{061FC2AE-5BB5-4DD2-9AC4-5EC649B1A6A3}" destId="{EA653668-A46B-48E7-AAE6-EA9EF903D0B4}" srcOrd="2" destOrd="0" presId="urn:microsoft.com/office/officeart/2009/3/layout/HorizontalOrganizationChart"/>
    <dgm:cxn modelId="{C7A49544-501F-EF49-94DE-173E721D5B31}" type="presParOf" srcId="{131A9626-B917-4AFF-BEB7-D9834337011A}" destId="{CB384A8E-B932-4FD9-A230-2C01905C6E7B}" srcOrd="2" destOrd="0" presId="urn:microsoft.com/office/officeart/2009/3/layout/HorizontalOrganizationChart"/>
    <dgm:cxn modelId="{95CEF92D-A550-064E-8457-973189DDC35D}" type="presParOf" srcId="{61B78DB8-32B1-490F-B93B-5CA73E7BD87B}" destId="{D1297629-08FE-448A-B4AC-E522366ABF57}" srcOrd="4" destOrd="0" presId="urn:microsoft.com/office/officeart/2009/3/layout/HorizontalOrganizationChart"/>
    <dgm:cxn modelId="{AF245B97-066E-DA40-AB17-5DCECD145539}" type="presParOf" srcId="{61B78DB8-32B1-490F-B93B-5CA73E7BD87B}" destId="{EA6119F8-DDB7-4FB4-BA6F-EA8CAFAFF243}" srcOrd="5" destOrd="0" presId="urn:microsoft.com/office/officeart/2009/3/layout/HorizontalOrganizationChart"/>
    <dgm:cxn modelId="{D02E923A-3A17-E246-9E4A-54F17FBA2A41}" type="presParOf" srcId="{EA6119F8-DDB7-4FB4-BA6F-EA8CAFAFF243}" destId="{331D4CF2-49C6-47EB-AC5B-1F7EE12EE4FC}" srcOrd="0" destOrd="0" presId="urn:microsoft.com/office/officeart/2009/3/layout/HorizontalOrganizationChart"/>
    <dgm:cxn modelId="{4A1FE792-2B32-FD48-BDCD-BCEFCDE003CD}" type="presParOf" srcId="{331D4CF2-49C6-47EB-AC5B-1F7EE12EE4FC}" destId="{B40DF50A-6316-44B1-986D-B09795FCFDA8}" srcOrd="0" destOrd="0" presId="urn:microsoft.com/office/officeart/2009/3/layout/HorizontalOrganizationChart"/>
    <dgm:cxn modelId="{CBA47684-6BC7-5645-B63B-54E023FE4448}" type="presParOf" srcId="{331D4CF2-49C6-47EB-AC5B-1F7EE12EE4FC}" destId="{AB36EE75-86D4-463C-BD5D-8E537249F103}" srcOrd="1" destOrd="0" presId="urn:microsoft.com/office/officeart/2009/3/layout/HorizontalOrganizationChart"/>
    <dgm:cxn modelId="{5EF73101-AF39-8D47-AAEA-92B3C1CD4990}" type="presParOf" srcId="{EA6119F8-DDB7-4FB4-BA6F-EA8CAFAFF243}" destId="{FC6FB6E1-2941-4F03-A167-BA835029A971}" srcOrd="1" destOrd="0" presId="urn:microsoft.com/office/officeart/2009/3/layout/HorizontalOrganizationChart"/>
    <dgm:cxn modelId="{C3031F6D-8BE5-C84A-8966-8286B8224C01}" type="presParOf" srcId="{FC6FB6E1-2941-4F03-A167-BA835029A971}" destId="{F08A6896-8E99-4F24-8820-3ED99AD74A6F}" srcOrd="0" destOrd="0" presId="urn:microsoft.com/office/officeart/2009/3/layout/HorizontalOrganizationChart"/>
    <dgm:cxn modelId="{A8CCB4A6-F021-DC46-B15B-A18E9EE4D8A0}" type="presParOf" srcId="{FC6FB6E1-2941-4F03-A167-BA835029A971}" destId="{FF437ED7-8FFE-4A98-BDDA-0533EB836F01}" srcOrd="1" destOrd="0" presId="urn:microsoft.com/office/officeart/2009/3/layout/HorizontalOrganizationChart"/>
    <dgm:cxn modelId="{C48935B6-AB6F-5F4A-BC3E-BC6F69384386}" type="presParOf" srcId="{FF437ED7-8FFE-4A98-BDDA-0533EB836F01}" destId="{6A12C436-A210-4FC6-B4CC-E2A336A1AEC0}" srcOrd="0" destOrd="0" presId="urn:microsoft.com/office/officeart/2009/3/layout/HorizontalOrganizationChart"/>
    <dgm:cxn modelId="{B924113A-0B5F-5144-8F03-6F80A2C86E93}" type="presParOf" srcId="{6A12C436-A210-4FC6-B4CC-E2A336A1AEC0}" destId="{A70AD72C-25F8-4125-A46E-7F4EC460F481}" srcOrd="0" destOrd="0" presId="urn:microsoft.com/office/officeart/2009/3/layout/HorizontalOrganizationChart"/>
    <dgm:cxn modelId="{756A6D37-DC59-6E48-BCE3-7F6227161959}" type="presParOf" srcId="{6A12C436-A210-4FC6-B4CC-E2A336A1AEC0}" destId="{2A114AA2-ADDA-4AEF-9095-63EAC931CC5F}" srcOrd="1" destOrd="0" presId="urn:microsoft.com/office/officeart/2009/3/layout/HorizontalOrganizationChart"/>
    <dgm:cxn modelId="{3BD5795B-DDDA-1C49-96C9-3A7ECFAFBDF0}" type="presParOf" srcId="{FF437ED7-8FFE-4A98-BDDA-0533EB836F01}" destId="{2C90FD74-129B-4794-B3B4-4D4B7D7BBF53}" srcOrd="1" destOrd="0" presId="urn:microsoft.com/office/officeart/2009/3/layout/HorizontalOrganizationChart"/>
    <dgm:cxn modelId="{809718E9-1AEE-4B4A-82E2-38D433ECDDB1}" type="presParOf" srcId="{2C90FD74-129B-4794-B3B4-4D4B7D7BBF53}" destId="{2422CCCA-3DE7-0D45-86D7-7840543BC66E}" srcOrd="0" destOrd="0" presId="urn:microsoft.com/office/officeart/2009/3/layout/HorizontalOrganizationChart"/>
    <dgm:cxn modelId="{2CC75756-1719-D445-9245-9DA0571B75EA}" type="presParOf" srcId="{2C90FD74-129B-4794-B3B4-4D4B7D7BBF53}" destId="{D17DE8A0-C35B-FB44-8C49-8E0C8101DCEC}" srcOrd="1" destOrd="0" presId="urn:microsoft.com/office/officeart/2009/3/layout/HorizontalOrganizationChart"/>
    <dgm:cxn modelId="{716BAF16-60BD-9549-809F-31FFDA675700}" type="presParOf" srcId="{D17DE8A0-C35B-FB44-8C49-8E0C8101DCEC}" destId="{870D698C-491F-4B49-8986-585380E7591C}" srcOrd="0" destOrd="0" presId="urn:microsoft.com/office/officeart/2009/3/layout/HorizontalOrganizationChart"/>
    <dgm:cxn modelId="{472283C3-F5F6-F648-8860-4AA569C374C4}" type="presParOf" srcId="{870D698C-491F-4B49-8986-585380E7591C}" destId="{702900E8-58E5-3C4E-9B03-C7EFF08792BB}" srcOrd="0" destOrd="0" presId="urn:microsoft.com/office/officeart/2009/3/layout/HorizontalOrganizationChart"/>
    <dgm:cxn modelId="{16188104-7E4C-A34D-8CF0-65AD2949A9C4}" type="presParOf" srcId="{870D698C-491F-4B49-8986-585380E7591C}" destId="{1301F32E-2C94-8048-B7B9-B14406B8714D}" srcOrd="1" destOrd="0" presId="urn:microsoft.com/office/officeart/2009/3/layout/HorizontalOrganizationChart"/>
    <dgm:cxn modelId="{D29D259F-4117-4A42-A139-18A24B1521C5}" type="presParOf" srcId="{D17DE8A0-C35B-FB44-8C49-8E0C8101DCEC}" destId="{F70228EE-D7DF-0349-9326-2988757B575A}" srcOrd="1" destOrd="0" presId="urn:microsoft.com/office/officeart/2009/3/layout/HorizontalOrganizationChart"/>
    <dgm:cxn modelId="{9AA4E23F-01B0-834C-A0C2-A2427A773824}" type="presParOf" srcId="{F70228EE-D7DF-0349-9326-2988757B575A}" destId="{9FE4AB2C-3128-C64D-92E5-A42463E30715}" srcOrd="0" destOrd="0" presId="urn:microsoft.com/office/officeart/2009/3/layout/HorizontalOrganizationChart"/>
    <dgm:cxn modelId="{25274C3D-14DB-8C47-B22A-2030FBBBA990}" type="presParOf" srcId="{F70228EE-D7DF-0349-9326-2988757B575A}" destId="{F856EBB2-F886-E047-8454-4DF588C467DD}" srcOrd="1" destOrd="0" presId="urn:microsoft.com/office/officeart/2009/3/layout/HorizontalOrganizationChart"/>
    <dgm:cxn modelId="{55D902B3-6864-5845-AF09-5415586B761F}" type="presParOf" srcId="{F856EBB2-F886-E047-8454-4DF588C467DD}" destId="{FB138BAE-39CF-D542-9E1A-9988A4CDE34F}" srcOrd="0" destOrd="0" presId="urn:microsoft.com/office/officeart/2009/3/layout/HorizontalOrganizationChart"/>
    <dgm:cxn modelId="{7A1E1217-1FE5-6E46-AB19-13F3946251AC}" type="presParOf" srcId="{FB138BAE-39CF-D542-9E1A-9988A4CDE34F}" destId="{779E5511-5938-0544-B696-8A9B37827EDE}" srcOrd="0" destOrd="0" presId="urn:microsoft.com/office/officeart/2009/3/layout/HorizontalOrganizationChart"/>
    <dgm:cxn modelId="{6936CC65-01E6-F848-9854-82E9704237EE}" type="presParOf" srcId="{FB138BAE-39CF-D542-9E1A-9988A4CDE34F}" destId="{E89B50AF-3EF7-BC45-902A-F49E8988E667}" srcOrd="1" destOrd="0" presId="urn:microsoft.com/office/officeart/2009/3/layout/HorizontalOrganizationChart"/>
    <dgm:cxn modelId="{BDEF8845-1A67-B443-ACE1-3150204CEE54}" type="presParOf" srcId="{F856EBB2-F886-E047-8454-4DF588C467DD}" destId="{091CE79C-B7AD-5247-A472-41A59E2C7D1D}" srcOrd="1" destOrd="0" presId="urn:microsoft.com/office/officeart/2009/3/layout/HorizontalOrganizationChart"/>
    <dgm:cxn modelId="{1E57453B-FD4D-7540-9AEB-66EB1428EEC4}" type="presParOf" srcId="{091CE79C-B7AD-5247-A472-41A59E2C7D1D}" destId="{8B087E41-65EE-0B4A-8D82-75F00F109E28}" srcOrd="0" destOrd="0" presId="urn:microsoft.com/office/officeart/2009/3/layout/HorizontalOrganizationChart"/>
    <dgm:cxn modelId="{D42AA27D-7E35-994D-BDC9-7DA8E91E0F49}" type="presParOf" srcId="{091CE79C-B7AD-5247-A472-41A59E2C7D1D}" destId="{0EE1BB00-653F-E34A-915A-6AB621C925E1}" srcOrd="1" destOrd="0" presId="urn:microsoft.com/office/officeart/2009/3/layout/HorizontalOrganizationChart"/>
    <dgm:cxn modelId="{CE28E2C4-3AA9-9E43-956B-B94E4B4018A7}" type="presParOf" srcId="{0EE1BB00-653F-E34A-915A-6AB621C925E1}" destId="{85DD5686-4613-B948-90A7-017943A1C960}" srcOrd="0" destOrd="0" presId="urn:microsoft.com/office/officeart/2009/3/layout/HorizontalOrganizationChart"/>
    <dgm:cxn modelId="{F335966C-8788-684D-A08B-3A39EDF519AD}" type="presParOf" srcId="{85DD5686-4613-B948-90A7-017943A1C960}" destId="{D965320C-429E-CF4B-9E2E-B617CEABFBA1}" srcOrd="0" destOrd="0" presId="urn:microsoft.com/office/officeart/2009/3/layout/HorizontalOrganizationChart"/>
    <dgm:cxn modelId="{55DE1BDC-E270-344A-927F-98B01BA2E00A}" type="presParOf" srcId="{85DD5686-4613-B948-90A7-017943A1C960}" destId="{42D9563B-85D5-2142-86E4-9DF2AD1B53E6}" srcOrd="1" destOrd="0" presId="urn:microsoft.com/office/officeart/2009/3/layout/HorizontalOrganizationChart"/>
    <dgm:cxn modelId="{400A6D34-6C79-1944-9B8B-D631B0B496BD}" type="presParOf" srcId="{0EE1BB00-653F-E34A-915A-6AB621C925E1}" destId="{4A45B354-E15A-BF40-8D4B-44A9A2385E63}" srcOrd="1" destOrd="0" presId="urn:microsoft.com/office/officeart/2009/3/layout/HorizontalOrganizationChart"/>
    <dgm:cxn modelId="{8D0DFEC8-080E-B44D-B9D5-9B058905FE21}" type="presParOf" srcId="{0EE1BB00-653F-E34A-915A-6AB621C925E1}" destId="{0F56C568-8B70-DB4F-A5A0-71B5F6D5554B}" srcOrd="2" destOrd="0" presId="urn:microsoft.com/office/officeart/2009/3/layout/HorizontalOrganizationChart"/>
    <dgm:cxn modelId="{20BDA37D-F212-6E49-92B8-FE9681D7A139}" type="presParOf" srcId="{F856EBB2-F886-E047-8454-4DF588C467DD}" destId="{F44A8F07-7CF9-AF49-9143-244AB20DBBC7}" srcOrd="2" destOrd="0" presId="urn:microsoft.com/office/officeart/2009/3/layout/HorizontalOrganizationChart"/>
    <dgm:cxn modelId="{2B47985D-31E3-DC4A-98E4-33EE6DF1BB14}" type="presParOf" srcId="{D17DE8A0-C35B-FB44-8C49-8E0C8101DCEC}" destId="{EE468A02-FAE7-824C-980F-61249DA5325C}" srcOrd="2" destOrd="0" presId="urn:microsoft.com/office/officeart/2009/3/layout/HorizontalOrganizationChart"/>
    <dgm:cxn modelId="{DF3447FE-36A6-1045-B618-32D3045F41FF}" type="presParOf" srcId="{FF437ED7-8FFE-4A98-BDDA-0533EB836F01}" destId="{3E6D963E-07C9-4CED-94C5-5021CEDAFC47}" srcOrd="2" destOrd="0" presId="urn:microsoft.com/office/officeart/2009/3/layout/HorizontalOrganizationChart"/>
    <dgm:cxn modelId="{BD8D83D9-9209-3148-8344-2F01D54FE5D4}" type="presParOf" srcId="{EA6119F8-DDB7-4FB4-BA6F-EA8CAFAFF243}" destId="{98633956-5D77-4DA0-B5FC-8A7041C3CD47}" srcOrd="2" destOrd="0" presId="urn:microsoft.com/office/officeart/2009/3/layout/HorizontalOrganizationChart"/>
    <dgm:cxn modelId="{20915EB8-D1D0-C749-9D27-E20D6A9FB5A5}" type="presParOf" srcId="{548C00B5-C651-4A4D-B121-ED18AC9B2EBC}" destId="{D4C0554F-0B31-499D-8824-F13F1EFB2A47}" srcOrd="2" destOrd="0" presId="urn:microsoft.com/office/officeart/2009/3/layout/HorizontalOrganizationChart"/>
  </dgm:cxnLst>
  <dgm:bg/>
  <dgm:whole>
    <a:ln w="76200">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87E41-65EE-0B4A-8D82-75F00F109E28}">
      <dsp:nvSpPr>
        <dsp:cNvPr id="0" name=""/>
        <dsp:cNvSpPr/>
      </dsp:nvSpPr>
      <dsp:spPr>
        <a:xfrm>
          <a:off x="3251560"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4AB2C-3128-C64D-92E5-A42463E30715}">
      <dsp:nvSpPr>
        <dsp:cNvPr id="0" name=""/>
        <dsp:cNvSpPr/>
      </dsp:nvSpPr>
      <dsp:spPr>
        <a:xfrm>
          <a:off x="2578922"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22CCCA-3DE7-0D45-86D7-7840543BC66E}">
      <dsp:nvSpPr>
        <dsp:cNvPr id="0" name=""/>
        <dsp:cNvSpPr/>
      </dsp:nvSpPr>
      <dsp:spPr>
        <a:xfrm>
          <a:off x="1906285"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8A6896-8E99-4F24-8820-3ED99AD74A6F}">
      <dsp:nvSpPr>
        <dsp:cNvPr id="0" name=""/>
        <dsp:cNvSpPr/>
      </dsp:nvSpPr>
      <dsp:spPr>
        <a:xfrm>
          <a:off x="1233647" y="818480"/>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1297629-08FE-448A-B4AC-E522366ABF57}">
      <dsp:nvSpPr>
        <dsp:cNvPr id="0" name=""/>
        <dsp:cNvSpPr/>
      </dsp:nvSpPr>
      <dsp:spPr>
        <a:xfrm>
          <a:off x="561010" y="623172"/>
          <a:ext cx="112106" cy="241028"/>
        </a:xfrm>
        <a:custGeom>
          <a:avLst/>
          <a:gdLst/>
          <a:ahLst/>
          <a:cxnLst/>
          <a:rect l="0" t="0" r="0" b="0"/>
          <a:pathLst>
            <a:path>
              <a:moveTo>
                <a:pt x="0" y="0"/>
              </a:moveTo>
              <a:lnTo>
                <a:pt x="56053" y="0"/>
              </a:lnTo>
              <a:lnTo>
                <a:pt x="56053" y="241028"/>
              </a:lnTo>
              <a:lnTo>
                <a:pt x="112106" y="241028"/>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0BC68FB-7826-4C79-8164-7F957CE54AB4}">
      <dsp:nvSpPr>
        <dsp:cNvPr id="0" name=""/>
        <dsp:cNvSpPr/>
      </dsp:nvSpPr>
      <dsp:spPr>
        <a:xfrm>
          <a:off x="3251560" y="577452"/>
          <a:ext cx="112582" cy="91440"/>
        </a:xfrm>
        <a:custGeom>
          <a:avLst/>
          <a:gdLst/>
          <a:ahLst/>
          <a:cxnLst/>
          <a:rect l="0" t="0" r="0" b="0"/>
          <a:pathLst>
            <a:path>
              <a:moveTo>
                <a:pt x="0" y="45720"/>
              </a:moveTo>
              <a:lnTo>
                <a:pt x="56529" y="45720"/>
              </a:lnTo>
              <a:lnTo>
                <a:pt x="56529" y="46015"/>
              </a:lnTo>
              <a:lnTo>
                <a:pt x="112582" y="460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7D8460-AD85-4F85-9797-19C332F81FC2}">
      <dsp:nvSpPr>
        <dsp:cNvPr id="0" name=""/>
        <dsp:cNvSpPr/>
      </dsp:nvSpPr>
      <dsp:spPr>
        <a:xfrm>
          <a:off x="2578922"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7F95E5C-7F97-4479-8EFF-86D9489F7BEF}">
      <dsp:nvSpPr>
        <dsp:cNvPr id="0" name=""/>
        <dsp:cNvSpPr/>
      </dsp:nvSpPr>
      <dsp:spPr>
        <a:xfrm>
          <a:off x="1906285"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F9C78C1-F38D-4011-A0A0-D1933E61AD63}">
      <dsp:nvSpPr>
        <dsp:cNvPr id="0" name=""/>
        <dsp:cNvSpPr/>
      </dsp:nvSpPr>
      <dsp:spPr>
        <a:xfrm>
          <a:off x="1233647"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AF5DB96-D449-4DF4-A8A5-9EA64493E392}">
      <dsp:nvSpPr>
        <dsp:cNvPr id="0" name=""/>
        <dsp:cNvSpPr/>
      </dsp:nvSpPr>
      <dsp:spPr>
        <a:xfrm>
          <a:off x="561010"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BB74A4B-72BE-41E0-B4B6-9816DA04A19E}">
      <dsp:nvSpPr>
        <dsp:cNvPr id="0" name=""/>
        <dsp:cNvSpPr/>
      </dsp:nvSpPr>
      <dsp:spPr>
        <a:xfrm>
          <a:off x="3251560" y="336424"/>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F29B7C-867C-4CA2-8745-DC162F926DFA}">
      <dsp:nvSpPr>
        <dsp:cNvPr id="0" name=""/>
        <dsp:cNvSpPr/>
      </dsp:nvSpPr>
      <dsp:spPr>
        <a:xfrm>
          <a:off x="2578922"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901AFC7-5481-4088-8780-5E5F8A69B506}">
      <dsp:nvSpPr>
        <dsp:cNvPr id="0" name=""/>
        <dsp:cNvSpPr/>
      </dsp:nvSpPr>
      <dsp:spPr>
        <a:xfrm>
          <a:off x="1906285"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89F9097-666C-46A2-A094-A130532A75ED}">
      <dsp:nvSpPr>
        <dsp:cNvPr id="0" name=""/>
        <dsp:cNvSpPr/>
      </dsp:nvSpPr>
      <dsp:spPr>
        <a:xfrm>
          <a:off x="1233647"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EC2B4847-2B63-429B-B9EC-CE7711D81BC3}">
      <dsp:nvSpPr>
        <dsp:cNvPr id="0" name=""/>
        <dsp:cNvSpPr/>
      </dsp:nvSpPr>
      <dsp:spPr>
        <a:xfrm>
          <a:off x="561010" y="382144"/>
          <a:ext cx="112106" cy="241028"/>
        </a:xfrm>
        <a:custGeom>
          <a:avLst/>
          <a:gdLst/>
          <a:ahLst/>
          <a:cxnLst/>
          <a:rect l="0" t="0" r="0" b="0"/>
          <a:pathLst>
            <a:path>
              <a:moveTo>
                <a:pt x="0" y="241028"/>
              </a:moveTo>
              <a:lnTo>
                <a:pt x="56053" y="241028"/>
              </a:lnTo>
              <a:lnTo>
                <a:pt x="56053" y="0"/>
              </a:lnTo>
              <a:lnTo>
                <a:pt x="112106" y="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C2D3D7C-BFA3-4612-9EB6-B86B71F19FE5}">
      <dsp:nvSpPr>
        <dsp:cNvPr id="0" name=""/>
        <dsp:cNvSpPr/>
      </dsp:nvSpPr>
      <dsp:spPr>
        <a:xfrm>
          <a:off x="479" y="300532"/>
          <a:ext cx="560531" cy="645280"/>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Problem Statement</a:t>
          </a:r>
          <a:endParaRPr lang="en-US" sz="900" kern="1200" dirty="0"/>
        </a:p>
      </dsp:txBody>
      <dsp:txXfrm>
        <a:off x="479" y="300532"/>
        <a:ext cx="560531" cy="645280"/>
      </dsp:txXfrm>
    </dsp:sp>
    <dsp:sp modelId="{028E03FF-CE11-4539-99BC-281E9030AD32}">
      <dsp:nvSpPr>
        <dsp:cNvPr id="0" name=""/>
        <dsp:cNvSpPr/>
      </dsp:nvSpPr>
      <dsp:spPr>
        <a:xfrm>
          <a:off x="67311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#1</a:t>
          </a:r>
          <a:endParaRPr lang="en-US" sz="900" kern="1200" dirty="0"/>
        </a:p>
      </dsp:txBody>
      <dsp:txXfrm>
        <a:off x="673116" y="296663"/>
        <a:ext cx="560531" cy="170962"/>
      </dsp:txXfrm>
    </dsp:sp>
    <dsp:sp modelId="{983397DD-A816-402D-89A7-99D5B8AD5FF6}">
      <dsp:nvSpPr>
        <dsp:cNvPr id="0" name=""/>
        <dsp:cNvSpPr/>
      </dsp:nvSpPr>
      <dsp:spPr>
        <a:xfrm>
          <a:off x="1345754"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296663"/>
        <a:ext cx="560531" cy="170962"/>
      </dsp:txXfrm>
    </dsp:sp>
    <dsp:sp modelId="{559482DD-E100-4666-AFB1-7597EB2F11E5}">
      <dsp:nvSpPr>
        <dsp:cNvPr id="0" name=""/>
        <dsp:cNvSpPr/>
      </dsp:nvSpPr>
      <dsp:spPr>
        <a:xfrm>
          <a:off x="2018391"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296663"/>
        <a:ext cx="560531" cy="170962"/>
      </dsp:txXfrm>
    </dsp:sp>
    <dsp:sp modelId="{3DD48502-4778-4E8F-B049-34557AF0FD00}">
      <dsp:nvSpPr>
        <dsp:cNvPr id="0" name=""/>
        <dsp:cNvSpPr/>
      </dsp:nvSpPr>
      <dsp:spPr>
        <a:xfrm>
          <a:off x="2691029"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296663"/>
        <a:ext cx="560531" cy="170962"/>
      </dsp:txXfrm>
    </dsp:sp>
    <dsp:sp modelId="{B9D2B172-8497-48D9-BC11-918293C432CB}">
      <dsp:nvSpPr>
        <dsp:cNvPr id="0" name=""/>
        <dsp:cNvSpPr/>
      </dsp:nvSpPr>
      <dsp:spPr>
        <a:xfrm>
          <a:off x="336366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296663"/>
        <a:ext cx="560531" cy="170962"/>
      </dsp:txXfrm>
    </dsp:sp>
    <dsp:sp modelId="{B96480DF-1B11-4706-ACAA-0ED84C85D0B5}">
      <dsp:nvSpPr>
        <dsp:cNvPr id="0" name=""/>
        <dsp:cNvSpPr/>
      </dsp:nvSpPr>
      <dsp:spPr>
        <a:xfrm>
          <a:off x="673116"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#2</a:t>
          </a:r>
          <a:endParaRPr lang="en-US" sz="900" kern="1200" dirty="0"/>
        </a:p>
      </dsp:txBody>
      <dsp:txXfrm>
        <a:off x="673116" y="537691"/>
        <a:ext cx="560531" cy="170962"/>
      </dsp:txXfrm>
    </dsp:sp>
    <dsp:sp modelId="{816A9944-E1E6-4D1B-A4BB-6A55184407C8}">
      <dsp:nvSpPr>
        <dsp:cNvPr id="0" name=""/>
        <dsp:cNvSpPr/>
      </dsp:nvSpPr>
      <dsp:spPr>
        <a:xfrm>
          <a:off x="1345754"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537691"/>
        <a:ext cx="560531" cy="170962"/>
      </dsp:txXfrm>
    </dsp:sp>
    <dsp:sp modelId="{045E9B94-06C6-4C4D-820E-F02A3B11579A}">
      <dsp:nvSpPr>
        <dsp:cNvPr id="0" name=""/>
        <dsp:cNvSpPr/>
      </dsp:nvSpPr>
      <dsp:spPr>
        <a:xfrm>
          <a:off x="2018391"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537691"/>
        <a:ext cx="560531" cy="170962"/>
      </dsp:txXfrm>
    </dsp:sp>
    <dsp:sp modelId="{D3D2C004-A835-42D5-AC22-CD4CFC1F1CF1}">
      <dsp:nvSpPr>
        <dsp:cNvPr id="0" name=""/>
        <dsp:cNvSpPr/>
      </dsp:nvSpPr>
      <dsp:spPr>
        <a:xfrm>
          <a:off x="2691029"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537691"/>
        <a:ext cx="560531" cy="170962"/>
      </dsp:txXfrm>
    </dsp:sp>
    <dsp:sp modelId="{95B2EFC1-DA88-4462-8165-E1E3CCA4D2FD}">
      <dsp:nvSpPr>
        <dsp:cNvPr id="0" name=""/>
        <dsp:cNvSpPr/>
      </dsp:nvSpPr>
      <dsp:spPr>
        <a:xfrm>
          <a:off x="3364143" y="537987"/>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4143" y="537987"/>
        <a:ext cx="560531" cy="170962"/>
      </dsp:txXfrm>
    </dsp:sp>
    <dsp:sp modelId="{B40DF50A-6316-44B1-986D-B09795FCFDA8}">
      <dsp:nvSpPr>
        <dsp:cNvPr id="0" name=""/>
        <dsp:cNvSpPr/>
      </dsp:nvSpPr>
      <dsp:spPr>
        <a:xfrm>
          <a:off x="67311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#3</a:t>
          </a:r>
          <a:endParaRPr lang="en-US" sz="900" kern="1200" dirty="0"/>
        </a:p>
      </dsp:txBody>
      <dsp:txXfrm>
        <a:off x="673116" y="778719"/>
        <a:ext cx="560531" cy="170962"/>
      </dsp:txXfrm>
    </dsp:sp>
    <dsp:sp modelId="{A70AD72C-25F8-4125-A46E-7F4EC460F481}">
      <dsp:nvSpPr>
        <dsp:cNvPr id="0" name=""/>
        <dsp:cNvSpPr/>
      </dsp:nvSpPr>
      <dsp:spPr>
        <a:xfrm>
          <a:off x="1345754"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778719"/>
        <a:ext cx="560531" cy="170962"/>
      </dsp:txXfrm>
    </dsp:sp>
    <dsp:sp modelId="{702900E8-58E5-3C4E-9B03-C7EFF08792BB}">
      <dsp:nvSpPr>
        <dsp:cNvPr id="0" name=""/>
        <dsp:cNvSpPr/>
      </dsp:nvSpPr>
      <dsp:spPr>
        <a:xfrm>
          <a:off x="2018391"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778719"/>
        <a:ext cx="560531" cy="170962"/>
      </dsp:txXfrm>
    </dsp:sp>
    <dsp:sp modelId="{779E5511-5938-0544-B696-8A9B37827EDE}">
      <dsp:nvSpPr>
        <dsp:cNvPr id="0" name=""/>
        <dsp:cNvSpPr/>
      </dsp:nvSpPr>
      <dsp:spPr>
        <a:xfrm>
          <a:off x="2691029"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778719"/>
        <a:ext cx="560531" cy="170962"/>
      </dsp:txXfrm>
    </dsp:sp>
    <dsp:sp modelId="{D965320C-429E-CF4B-9E2E-B617CEABFBA1}">
      <dsp:nvSpPr>
        <dsp:cNvPr id="0" name=""/>
        <dsp:cNvSpPr/>
      </dsp:nvSpPr>
      <dsp:spPr>
        <a:xfrm>
          <a:off x="336366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778719"/>
        <a:ext cx="560531" cy="170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87E41-65EE-0B4A-8D82-75F00F109E28}">
      <dsp:nvSpPr>
        <dsp:cNvPr id="0" name=""/>
        <dsp:cNvSpPr/>
      </dsp:nvSpPr>
      <dsp:spPr>
        <a:xfrm>
          <a:off x="3251560"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4AB2C-3128-C64D-92E5-A42463E30715}">
      <dsp:nvSpPr>
        <dsp:cNvPr id="0" name=""/>
        <dsp:cNvSpPr/>
      </dsp:nvSpPr>
      <dsp:spPr>
        <a:xfrm>
          <a:off x="2578922"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22CCCA-3DE7-0D45-86D7-7840543BC66E}">
      <dsp:nvSpPr>
        <dsp:cNvPr id="0" name=""/>
        <dsp:cNvSpPr/>
      </dsp:nvSpPr>
      <dsp:spPr>
        <a:xfrm>
          <a:off x="1906285"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8A6896-8E99-4F24-8820-3ED99AD74A6F}">
      <dsp:nvSpPr>
        <dsp:cNvPr id="0" name=""/>
        <dsp:cNvSpPr/>
      </dsp:nvSpPr>
      <dsp:spPr>
        <a:xfrm>
          <a:off x="1233647" y="818480"/>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1297629-08FE-448A-B4AC-E522366ABF57}">
      <dsp:nvSpPr>
        <dsp:cNvPr id="0" name=""/>
        <dsp:cNvSpPr/>
      </dsp:nvSpPr>
      <dsp:spPr>
        <a:xfrm>
          <a:off x="561010" y="623172"/>
          <a:ext cx="112106" cy="241028"/>
        </a:xfrm>
        <a:custGeom>
          <a:avLst/>
          <a:gdLst/>
          <a:ahLst/>
          <a:cxnLst/>
          <a:rect l="0" t="0" r="0" b="0"/>
          <a:pathLst>
            <a:path>
              <a:moveTo>
                <a:pt x="0" y="0"/>
              </a:moveTo>
              <a:lnTo>
                <a:pt x="56053" y="0"/>
              </a:lnTo>
              <a:lnTo>
                <a:pt x="56053" y="241028"/>
              </a:lnTo>
              <a:lnTo>
                <a:pt x="112106" y="241028"/>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0BC68FB-7826-4C79-8164-7F957CE54AB4}">
      <dsp:nvSpPr>
        <dsp:cNvPr id="0" name=""/>
        <dsp:cNvSpPr/>
      </dsp:nvSpPr>
      <dsp:spPr>
        <a:xfrm>
          <a:off x="3251560" y="577452"/>
          <a:ext cx="112582" cy="91440"/>
        </a:xfrm>
        <a:custGeom>
          <a:avLst/>
          <a:gdLst/>
          <a:ahLst/>
          <a:cxnLst/>
          <a:rect l="0" t="0" r="0" b="0"/>
          <a:pathLst>
            <a:path>
              <a:moveTo>
                <a:pt x="0" y="45720"/>
              </a:moveTo>
              <a:lnTo>
                <a:pt x="56529" y="45720"/>
              </a:lnTo>
              <a:lnTo>
                <a:pt x="56529" y="46015"/>
              </a:lnTo>
              <a:lnTo>
                <a:pt x="112582" y="460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7D8460-AD85-4F85-9797-19C332F81FC2}">
      <dsp:nvSpPr>
        <dsp:cNvPr id="0" name=""/>
        <dsp:cNvSpPr/>
      </dsp:nvSpPr>
      <dsp:spPr>
        <a:xfrm>
          <a:off x="2578922"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7F95E5C-7F97-4479-8EFF-86D9489F7BEF}">
      <dsp:nvSpPr>
        <dsp:cNvPr id="0" name=""/>
        <dsp:cNvSpPr/>
      </dsp:nvSpPr>
      <dsp:spPr>
        <a:xfrm>
          <a:off x="1906285"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F9C78C1-F38D-4011-A0A0-D1933E61AD63}">
      <dsp:nvSpPr>
        <dsp:cNvPr id="0" name=""/>
        <dsp:cNvSpPr/>
      </dsp:nvSpPr>
      <dsp:spPr>
        <a:xfrm>
          <a:off x="1233647"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AF5DB96-D449-4DF4-A8A5-9EA64493E392}">
      <dsp:nvSpPr>
        <dsp:cNvPr id="0" name=""/>
        <dsp:cNvSpPr/>
      </dsp:nvSpPr>
      <dsp:spPr>
        <a:xfrm>
          <a:off x="561010"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BB74A4B-72BE-41E0-B4B6-9816DA04A19E}">
      <dsp:nvSpPr>
        <dsp:cNvPr id="0" name=""/>
        <dsp:cNvSpPr/>
      </dsp:nvSpPr>
      <dsp:spPr>
        <a:xfrm>
          <a:off x="3251560" y="336424"/>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F29B7C-867C-4CA2-8745-DC162F926DFA}">
      <dsp:nvSpPr>
        <dsp:cNvPr id="0" name=""/>
        <dsp:cNvSpPr/>
      </dsp:nvSpPr>
      <dsp:spPr>
        <a:xfrm>
          <a:off x="2578922"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901AFC7-5481-4088-8780-5E5F8A69B506}">
      <dsp:nvSpPr>
        <dsp:cNvPr id="0" name=""/>
        <dsp:cNvSpPr/>
      </dsp:nvSpPr>
      <dsp:spPr>
        <a:xfrm>
          <a:off x="1906285"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89F9097-666C-46A2-A094-A130532A75ED}">
      <dsp:nvSpPr>
        <dsp:cNvPr id="0" name=""/>
        <dsp:cNvSpPr/>
      </dsp:nvSpPr>
      <dsp:spPr>
        <a:xfrm>
          <a:off x="1233647"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EC2B4847-2B63-429B-B9EC-CE7711D81BC3}">
      <dsp:nvSpPr>
        <dsp:cNvPr id="0" name=""/>
        <dsp:cNvSpPr/>
      </dsp:nvSpPr>
      <dsp:spPr>
        <a:xfrm>
          <a:off x="561010" y="382144"/>
          <a:ext cx="112106" cy="241028"/>
        </a:xfrm>
        <a:custGeom>
          <a:avLst/>
          <a:gdLst/>
          <a:ahLst/>
          <a:cxnLst/>
          <a:rect l="0" t="0" r="0" b="0"/>
          <a:pathLst>
            <a:path>
              <a:moveTo>
                <a:pt x="0" y="241028"/>
              </a:moveTo>
              <a:lnTo>
                <a:pt x="56053" y="241028"/>
              </a:lnTo>
              <a:lnTo>
                <a:pt x="56053" y="0"/>
              </a:lnTo>
              <a:lnTo>
                <a:pt x="112106" y="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C2D3D7C-BFA3-4612-9EB6-B86B71F19FE5}">
      <dsp:nvSpPr>
        <dsp:cNvPr id="0" name=""/>
        <dsp:cNvSpPr/>
      </dsp:nvSpPr>
      <dsp:spPr>
        <a:xfrm>
          <a:off x="479" y="300532"/>
          <a:ext cx="560531" cy="645280"/>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Problem Statement</a:t>
          </a:r>
          <a:endParaRPr lang="en-US" sz="900" kern="1200" dirty="0"/>
        </a:p>
      </dsp:txBody>
      <dsp:txXfrm>
        <a:off x="479" y="300532"/>
        <a:ext cx="560531" cy="645280"/>
      </dsp:txXfrm>
    </dsp:sp>
    <dsp:sp modelId="{028E03FF-CE11-4539-99BC-281E9030AD32}">
      <dsp:nvSpPr>
        <dsp:cNvPr id="0" name=""/>
        <dsp:cNvSpPr/>
      </dsp:nvSpPr>
      <dsp:spPr>
        <a:xfrm>
          <a:off x="67311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#1</a:t>
          </a:r>
          <a:endParaRPr lang="en-US" sz="900" kern="1200" dirty="0"/>
        </a:p>
      </dsp:txBody>
      <dsp:txXfrm>
        <a:off x="673116" y="296663"/>
        <a:ext cx="560531" cy="170962"/>
      </dsp:txXfrm>
    </dsp:sp>
    <dsp:sp modelId="{983397DD-A816-402D-89A7-99D5B8AD5FF6}">
      <dsp:nvSpPr>
        <dsp:cNvPr id="0" name=""/>
        <dsp:cNvSpPr/>
      </dsp:nvSpPr>
      <dsp:spPr>
        <a:xfrm>
          <a:off x="1345754"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296663"/>
        <a:ext cx="560531" cy="170962"/>
      </dsp:txXfrm>
    </dsp:sp>
    <dsp:sp modelId="{559482DD-E100-4666-AFB1-7597EB2F11E5}">
      <dsp:nvSpPr>
        <dsp:cNvPr id="0" name=""/>
        <dsp:cNvSpPr/>
      </dsp:nvSpPr>
      <dsp:spPr>
        <a:xfrm>
          <a:off x="2018391"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296663"/>
        <a:ext cx="560531" cy="170962"/>
      </dsp:txXfrm>
    </dsp:sp>
    <dsp:sp modelId="{3DD48502-4778-4E8F-B049-34557AF0FD00}">
      <dsp:nvSpPr>
        <dsp:cNvPr id="0" name=""/>
        <dsp:cNvSpPr/>
      </dsp:nvSpPr>
      <dsp:spPr>
        <a:xfrm>
          <a:off x="2691029"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296663"/>
        <a:ext cx="560531" cy="170962"/>
      </dsp:txXfrm>
    </dsp:sp>
    <dsp:sp modelId="{B9D2B172-8497-48D9-BC11-918293C432CB}">
      <dsp:nvSpPr>
        <dsp:cNvPr id="0" name=""/>
        <dsp:cNvSpPr/>
      </dsp:nvSpPr>
      <dsp:spPr>
        <a:xfrm>
          <a:off x="336366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296663"/>
        <a:ext cx="560531" cy="170962"/>
      </dsp:txXfrm>
    </dsp:sp>
    <dsp:sp modelId="{B96480DF-1B11-4706-ACAA-0ED84C85D0B5}">
      <dsp:nvSpPr>
        <dsp:cNvPr id="0" name=""/>
        <dsp:cNvSpPr/>
      </dsp:nvSpPr>
      <dsp:spPr>
        <a:xfrm>
          <a:off x="673116"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#2</a:t>
          </a:r>
          <a:endParaRPr lang="en-US" sz="900" kern="1200" dirty="0"/>
        </a:p>
      </dsp:txBody>
      <dsp:txXfrm>
        <a:off x="673116" y="537691"/>
        <a:ext cx="560531" cy="170962"/>
      </dsp:txXfrm>
    </dsp:sp>
    <dsp:sp modelId="{816A9944-E1E6-4D1B-A4BB-6A55184407C8}">
      <dsp:nvSpPr>
        <dsp:cNvPr id="0" name=""/>
        <dsp:cNvSpPr/>
      </dsp:nvSpPr>
      <dsp:spPr>
        <a:xfrm>
          <a:off x="1345754"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537691"/>
        <a:ext cx="560531" cy="170962"/>
      </dsp:txXfrm>
    </dsp:sp>
    <dsp:sp modelId="{045E9B94-06C6-4C4D-820E-F02A3B11579A}">
      <dsp:nvSpPr>
        <dsp:cNvPr id="0" name=""/>
        <dsp:cNvSpPr/>
      </dsp:nvSpPr>
      <dsp:spPr>
        <a:xfrm>
          <a:off x="2018391"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537691"/>
        <a:ext cx="560531" cy="170962"/>
      </dsp:txXfrm>
    </dsp:sp>
    <dsp:sp modelId="{D3D2C004-A835-42D5-AC22-CD4CFC1F1CF1}">
      <dsp:nvSpPr>
        <dsp:cNvPr id="0" name=""/>
        <dsp:cNvSpPr/>
      </dsp:nvSpPr>
      <dsp:spPr>
        <a:xfrm>
          <a:off x="2691029"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537691"/>
        <a:ext cx="560531" cy="170962"/>
      </dsp:txXfrm>
    </dsp:sp>
    <dsp:sp modelId="{95B2EFC1-DA88-4462-8165-E1E3CCA4D2FD}">
      <dsp:nvSpPr>
        <dsp:cNvPr id="0" name=""/>
        <dsp:cNvSpPr/>
      </dsp:nvSpPr>
      <dsp:spPr>
        <a:xfrm>
          <a:off x="3364143" y="537987"/>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4143" y="537987"/>
        <a:ext cx="560531" cy="170962"/>
      </dsp:txXfrm>
    </dsp:sp>
    <dsp:sp modelId="{B40DF50A-6316-44B1-986D-B09795FCFDA8}">
      <dsp:nvSpPr>
        <dsp:cNvPr id="0" name=""/>
        <dsp:cNvSpPr/>
      </dsp:nvSpPr>
      <dsp:spPr>
        <a:xfrm>
          <a:off x="67311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#3</a:t>
          </a:r>
          <a:endParaRPr lang="en-US" sz="900" kern="1200" dirty="0"/>
        </a:p>
      </dsp:txBody>
      <dsp:txXfrm>
        <a:off x="673116" y="778719"/>
        <a:ext cx="560531" cy="170962"/>
      </dsp:txXfrm>
    </dsp:sp>
    <dsp:sp modelId="{A70AD72C-25F8-4125-A46E-7F4EC460F481}">
      <dsp:nvSpPr>
        <dsp:cNvPr id="0" name=""/>
        <dsp:cNvSpPr/>
      </dsp:nvSpPr>
      <dsp:spPr>
        <a:xfrm>
          <a:off x="1345754"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778719"/>
        <a:ext cx="560531" cy="170962"/>
      </dsp:txXfrm>
    </dsp:sp>
    <dsp:sp modelId="{702900E8-58E5-3C4E-9B03-C7EFF08792BB}">
      <dsp:nvSpPr>
        <dsp:cNvPr id="0" name=""/>
        <dsp:cNvSpPr/>
      </dsp:nvSpPr>
      <dsp:spPr>
        <a:xfrm>
          <a:off x="2018391"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778719"/>
        <a:ext cx="560531" cy="170962"/>
      </dsp:txXfrm>
    </dsp:sp>
    <dsp:sp modelId="{779E5511-5938-0544-B696-8A9B37827EDE}">
      <dsp:nvSpPr>
        <dsp:cNvPr id="0" name=""/>
        <dsp:cNvSpPr/>
      </dsp:nvSpPr>
      <dsp:spPr>
        <a:xfrm>
          <a:off x="2691029"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778719"/>
        <a:ext cx="560531" cy="170962"/>
      </dsp:txXfrm>
    </dsp:sp>
    <dsp:sp modelId="{D965320C-429E-CF4B-9E2E-B617CEABFBA1}">
      <dsp:nvSpPr>
        <dsp:cNvPr id="0" name=""/>
        <dsp:cNvSpPr/>
      </dsp:nvSpPr>
      <dsp:spPr>
        <a:xfrm>
          <a:off x="336366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778719"/>
        <a:ext cx="560531" cy="170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87E41-65EE-0B4A-8D82-75F00F109E28}">
      <dsp:nvSpPr>
        <dsp:cNvPr id="0" name=""/>
        <dsp:cNvSpPr/>
      </dsp:nvSpPr>
      <dsp:spPr>
        <a:xfrm>
          <a:off x="3251560"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4AB2C-3128-C64D-92E5-A42463E30715}">
      <dsp:nvSpPr>
        <dsp:cNvPr id="0" name=""/>
        <dsp:cNvSpPr/>
      </dsp:nvSpPr>
      <dsp:spPr>
        <a:xfrm>
          <a:off x="2578922"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22CCCA-3DE7-0D45-86D7-7840543BC66E}">
      <dsp:nvSpPr>
        <dsp:cNvPr id="0" name=""/>
        <dsp:cNvSpPr/>
      </dsp:nvSpPr>
      <dsp:spPr>
        <a:xfrm>
          <a:off x="1906285"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8A6896-8E99-4F24-8820-3ED99AD74A6F}">
      <dsp:nvSpPr>
        <dsp:cNvPr id="0" name=""/>
        <dsp:cNvSpPr/>
      </dsp:nvSpPr>
      <dsp:spPr>
        <a:xfrm>
          <a:off x="1233647" y="818480"/>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1297629-08FE-448A-B4AC-E522366ABF57}">
      <dsp:nvSpPr>
        <dsp:cNvPr id="0" name=""/>
        <dsp:cNvSpPr/>
      </dsp:nvSpPr>
      <dsp:spPr>
        <a:xfrm>
          <a:off x="561010" y="623172"/>
          <a:ext cx="112106" cy="241028"/>
        </a:xfrm>
        <a:custGeom>
          <a:avLst/>
          <a:gdLst/>
          <a:ahLst/>
          <a:cxnLst/>
          <a:rect l="0" t="0" r="0" b="0"/>
          <a:pathLst>
            <a:path>
              <a:moveTo>
                <a:pt x="0" y="0"/>
              </a:moveTo>
              <a:lnTo>
                <a:pt x="56053" y="0"/>
              </a:lnTo>
              <a:lnTo>
                <a:pt x="56053" y="241028"/>
              </a:lnTo>
              <a:lnTo>
                <a:pt x="112106" y="241028"/>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0BC68FB-7826-4C79-8164-7F957CE54AB4}">
      <dsp:nvSpPr>
        <dsp:cNvPr id="0" name=""/>
        <dsp:cNvSpPr/>
      </dsp:nvSpPr>
      <dsp:spPr>
        <a:xfrm>
          <a:off x="3251560" y="577452"/>
          <a:ext cx="112582" cy="91440"/>
        </a:xfrm>
        <a:custGeom>
          <a:avLst/>
          <a:gdLst/>
          <a:ahLst/>
          <a:cxnLst/>
          <a:rect l="0" t="0" r="0" b="0"/>
          <a:pathLst>
            <a:path>
              <a:moveTo>
                <a:pt x="0" y="45720"/>
              </a:moveTo>
              <a:lnTo>
                <a:pt x="56529" y="45720"/>
              </a:lnTo>
              <a:lnTo>
                <a:pt x="56529" y="46015"/>
              </a:lnTo>
              <a:lnTo>
                <a:pt x="112582" y="460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7D8460-AD85-4F85-9797-19C332F81FC2}">
      <dsp:nvSpPr>
        <dsp:cNvPr id="0" name=""/>
        <dsp:cNvSpPr/>
      </dsp:nvSpPr>
      <dsp:spPr>
        <a:xfrm>
          <a:off x="2578922"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7F95E5C-7F97-4479-8EFF-86D9489F7BEF}">
      <dsp:nvSpPr>
        <dsp:cNvPr id="0" name=""/>
        <dsp:cNvSpPr/>
      </dsp:nvSpPr>
      <dsp:spPr>
        <a:xfrm>
          <a:off x="1906285"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F9C78C1-F38D-4011-A0A0-D1933E61AD63}">
      <dsp:nvSpPr>
        <dsp:cNvPr id="0" name=""/>
        <dsp:cNvSpPr/>
      </dsp:nvSpPr>
      <dsp:spPr>
        <a:xfrm>
          <a:off x="1233647"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AF5DB96-D449-4DF4-A8A5-9EA64493E392}">
      <dsp:nvSpPr>
        <dsp:cNvPr id="0" name=""/>
        <dsp:cNvSpPr/>
      </dsp:nvSpPr>
      <dsp:spPr>
        <a:xfrm>
          <a:off x="561010"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BB74A4B-72BE-41E0-B4B6-9816DA04A19E}">
      <dsp:nvSpPr>
        <dsp:cNvPr id="0" name=""/>
        <dsp:cNvSpPr/>
      </dsp:nvSpPr>
      <dsp:spPr>
        <a:xfrm>
          <a:off x="3251560" y="336424"/>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F29B7C-867C-4CA2-8745-DC162F926DFA}">
      <dsp:nvSpPr>
        <dsp:cNvPr id="0" name=""/>
        <dsp:cNvSpPr/>
      </dsp:nvSpPr>
      <dsp:spPr>
        <a:xfrm>
          <a:off x="2578922"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901AFC7-5481-4088-8780-5E5F8A69B506}">
      <dsp:nvSpPr>
        <dsp:cNvPr id="0" name=""/>
        <dsp:cNvSpPr/>
      </dsp:nvSpPr>
      <dsp:spPr>
        <a:xfrm>
          <a:off x="1906285"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89F9097-666C-46A2-A094-A130532A75ED}">
      <dsp:nvSpPr>
        <dsp:cNvPr id="0" name=""/>
        <dsp:cNvSpPr/>
      </dsp:nvSpPr>
      <dsp:spPr>
        <a:xfrm>
          <a:off x="1233647"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EC2B4847-2B63-429B-B9EC-CE7711D81BC3}">
      <dsp:nvSpPr>
        <dsp:cNvPr id="0" name=""/>
        <dsp:cNvSpPr/>
      </dsp:nvSpPr>
      <dsp:spPr>
        <a:xfrm>
          <a:off x="561010" y="382144"/>
          <a:ext cx="112106" cy="241028"/>
        </a:xfrm>
        <a:custGeom>
          <a:avLst/>
          <a:gdLst/>
          <a:ahLst/>
          <a:cxnLst/>
          <a:rect l="0" t="0" r="0" b="0"/>
          <a:pathLst>
            <a:path>
              <a:moveTo>
                <a:pt x="0" y="241028"/>
              </a:moveTo>
              <a:lnTo>
                <a:pt x="56053" y="241028"/>
              </a:lnTo>
              <a:lnTo>
                <a:pt x="56053" y="0"/>
              </a:lnTo>
              <a:lnTo>
                <a:pt x="112106" y="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C2D3D7C-BFA3-4612-9EB6-B86B71F19FE5}">
      <dsp:nvSpPr>
        <dsp:cNvPr id="0" name=""/>
        <dsp:cNvSpPr/>
      </dsp:nvSpPr>
      <dsp:spPr>
        <a:xfrm>
          <a:off x="479" y="300532"/>
          <a:ext cx="560531" cy="645280"/>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Problem Statement</a:t>
          </a:r>
          <a:endParaRPr lang="en-US" sz="900" kern="1200" dirty="0"/>
        </a:p>
      </dsp:txBody>
      <dsp:txXfrm>
        <a:off x="479" y="300532"/>
        <a:ext cx="560531" cy="645280"/>
      </dsp:txXfrm>
    </dsp:sp>
    <dsp:sp modelId="{028E03FF-CE11-4539-99BC-281E9030AD32}">
      <dsp:nvSpPr>
        <dsp:cNvPr id="0" name=""/>
        <dsp:cNvSpPr/>
      </dsp:nvSpPr>
      <dsp:spPr>
        <a:xfrm>
          <a:off x="67311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#1</a:t>
          </a:r>
          <a:endParaRPr lang="en-US" sz="900" kern="1200" dirty="0"/>
        </a:p>
      </dsp:txBody>
      <dsp:txXfrm>
        <a:off x="673116" y="296663"/>
        <a:ext cx="560531" cy="170962"/>
      </dsp:txXfrm>
    </dsp:sp>
    <dsp:sp modelId="{983397DD-A816-402D-89A7-99D5B8AD5FF6}">
      <dsp:nvSpPr>
        <dsp:cNvPr id="0" name=""/>
        <dsp:cNvSpPr/>
      </dsp:nvSpPr>
      <dsp:spPr>
        <a:xfrm>
          <a:off x="1345754"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296663"/>
        <a:ext cx="560531" cy="170962"/>
      </dsp:txXfrm>
    </dsp:sp>
    <dsp:sp modelId="{559482DD-E100-4666-AFB1-7597EB2F11E5}">
      <dsp:nvSpPr>
        <dsp:cNvPr id="0" name=""/>
        <dsp:cNvSpPr/>
      </dsp:nvSpPr>
      <dsp:spPr>
        <a:xfrm>
          <a:off x="2018391"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296663"/>
        <a:ext cx="560531" cy="170962"/>
      </dsp:txXfrm>
    </dsp:sp>
    <dsp:sp modelId="{3DD48502-4778-4E8F-B049-34557AF0FD00}">
      <dsp:nvSpPr>
        <dsp:cNvPr id="0" name=""/>
        <dsp:cNvSpPr/>
      </dsp:nvSpPr>
      <dsp:spPr>
        <a:xfrm>
          <a:off x="2691029"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296663"/>
        <a:ext cx="560531" cy="170962"/>
      </dsp:txXfrm>
    </dsp:sp>
    <dsp:sp modelId="{B9D2B172-8497-48D9-BC11-918293C432CB}">
      <dsp:nvSpPr>
        <dsp:cNvPr id="0" name=""/>
        <dsp:cNvSpPr/>
      </dsp:nvSpPr>
      <dsp:spPr>
        <a:xfrm>
          <a:off x="336366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296663"/>
        <a:ext cx="560531" cy="170962"/>
      </dsp:txXfrm>
    </dsp:sp>
    <dsp:sp modelId="{B96480DF-1B11-4706-ACAA-0ED84C85D0B5}">
      <dsp:nvSpPr>
        <dsp:cNvPr id="0" name=""/>
        <dsp:cNvSpPr/>
      </dsp:nvSpPr>
      <dsp:spPr>
        <a:xfrm>
          <a:off x="673116"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#2</a:t>
          </a:r>
          <a:endParaRPr lang="en-US" sz="900" kern="1200" dirty="0"/>
        </a:p>
      </dsp:txBody>
      <dsp:txXfrm>
        <a:off x="673116" y="537691"/>
        <a:ext cx="560531" cy="170962"/>
      </dsp:txXfrm>
    </dsp:sp>
    <dsp:sp modelId="{816A9944-E1E6-4D1B-A4BB-6A55184407C8}">
      <dsp:nvSpPr>
        <dsp:cNvPr id="0" name=""/>
        <dsp:cNvSpPr/>
      </dsp:nvSpPr>
      <dsp:spPr>
        <a:xfrm>
          <a:off x="1345754"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537691"/>
        <a:ext cx="560531" cy="170962"/>
      </dsp:txXfrm>
    </dsp:sp>
    <dsp:sp modelId="{045E9B94-06C6-4C4D-820E-F02A3B11579A}">
      <dsp:nvSpPr>
        <dsp:cNvPr id="0" name=""/>
        <dsp:cNvSpPr/>
      </dsp:nvSpPr>
      <dsp:spPr>
        <a:xfrm>
          <a:off x="2018391"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537691"/>
        <a:ext cx="560531" cy="170962"/>
      </dsp:txXfrm>
    </dsp:sp>
    <dsp:sp modelId="{D3D2C004-A835-42D5-AC22-CD4CFC1F1CF1}">
      <dsp:nvSpPr>
        <dsp:cNvPr id="0" name=""/>
        <dsp:cNvSpPr/>
      </dsp:nvSpPr>
      <dsp:spPr>
        <a:xfrm>
          <a:off x="2691029"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537691"/>
        <a:ext cx="560531" cy="170962"/>
      </dsp:txXfrm>
    </dsp:sp>
    <dsp:sp modelId="{95B2EFC1-DA88-4462-8165-E1E3CCA4D2FD}">
      <dsp:nvSpPr>
        <dsp:cNvPr id="0" name=""/>
        <dsp:cNvSpPr/>
      </dsp:nvSpPr>
      <dsp:spPr>
        <a:xfrm>
          <a:off x="3364143" y="537987"/>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4143" y="537987"/>
        <a:ext cx="560531" cy="170962"/>
      </dsp:txXfrm>
    </dsp:sp>
    <dsp:sp modelId="{B40DF50A-6316-44B1-986D-B09795FCFDA8}">
      <dsp:nvSpPr>
        <dsp:cNvPr id="0" name=""/>
        <dsp:cNvSpPr/>
      </dsp:nvSpPr>
      <dsp:spPr>
        <a:xfrm>
          <a:off x="67311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#3</a:t>
          </a:r>
          <a:endParaRPr lang="en-US" sz="900" kern="1200" dirty="0"/>
        </a:p>
      </dsp:txBody>
      <dsp:txXfrm>
        <a:off x="673116" y="778719"/>
        <a:ext cx="560531" cy="170962"/>
      </dsp:txXfrm>
    </dsp:sp>
    <dsp:sp modelId="{A70AD72C-25F8-4125-A46E-7F4EC460F481}">
      <dsp:nvSpPr>
        <dsp:cNvPr id="0" name=""/>
        <dsp:cNvSpPr/>
      </dsp:nvSpPr>
      <dsp:spPr>
        <a:xfrm>
          <a:off x="1345754"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778719"/>
        <a:ext cx="560531" cy="170962"/>
      </dsp:txXfrm>
    </dsp:sp>
    <dsp:sp modelId="{702900E8-58E5-3C4E-9B03-C7EFF08792BB}">
      <dsp:nvSpPr>
        <dsp:cNvPr id="0" name=""/>
        <dsp:cNvSpPr/>
      </dsp:nvSpPr>
      <dsp:spPr>
        <a:xfrm>
          <a:off x="2018391"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778719"/>
        <a:ext cx="560531" cy="170962"/>
      </dsp:txXfrm>
    </dsp:sp>
    <dsp:sp modelId="{779E5511-5938-0544-B696-8A9B37827EDE}">
      <dsp:nvSpPr>
        <dsp:cNvPr id="0" name=""/>
        <dsp:cNvSpPr/>
      </dsp:nvSpPr>
      <dsp:spPr>
        <a:xfrm>
          <a:off x="2691029"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778719"/>
        <a:ext cx="560531" cy="170962"/>
      </dsp:txXfrm>
    </dsp:sp>
    <dsp:sp modelId="{D965320C-429E-CF4B-9E2E-B617CEABFBA1}">
      <dsp:nvSpPr>
        <dsp:cNvPr id="0" name=""/>
        <dsp:cNvSpPr/>
      </dsp:nvSpPr>
      <dsp:spPr>
        <a:xfrm>
          <a:off x="336366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778719"/>
        <a:ext cx="560531" cy="170962"/>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6919A-0E72-455D-BFCC-01B89C63ABBE}" type="datetimeFigureOut">
              <a:rPr lang="en-US" smtClean="0"/>
              <a:t>1/31/18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FA1B9-E3B0-43D6-A5B3-BE277426E596}" type="slidenum">
              <a:rPr lang="en-US" smtClean="0"/>
              <a:t>‹#›</a:t>
            </a:fld>
            <a:endParaRPr lang="en-US"/>
          </a:p>
        </p:txBody>
      </p:sp>
    </p:spTree>
    <p:extLst>
      <p:ext uri="{BB962C8B-B14F-4D97-AF65-F5344CB8AC3E}">
        <p14:creationId xmlns:p14="http://schemas.microsoft.com/office/powerpoint/2010/main" val="379064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215900" y="1847850"/>
            <a:ext cx="8864600" cy="49879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MS PGothic" charset="-128"/>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00">
                <a:solidFill>
                  <a:schemeClr val="tx1"/>
                </a:solidFill>
                <a:latin typeface="Times New Roman" charset="0"/>
                <a:ea typeface="MS PGothic" charset="-128"/>
              </a:defRPr>
            </a:lvl1pPr>
            <a:lvl2pPr marL="1120273" indent="-429955">
              <a:defRPr sz="3700">
                <a:solidFill>
                  <a:schemeClr val="tx1"/>
                </a:solidFill>
                <a:latin typeface="Times New Roman" charset="0"/>
                <a:ea typeface="MS PGothic" charset="-128"/>
              </a:defRPr>
            </a:lvl2pPr>
            <a:lvl3pPr marL="1722210" indent="-343964">
              <a:defRPr sz="3700">
                <a:solidFill>
                  <a:schemeClr val="tx1"/>
                </a:solidFill>
                <a:latin typeface="Times New Roman" charset="0"/>
                <a:ea typeface="MS PGothic" charset="-128"/>
              </a:defRPr>
            </a:lvl3pPr>
            <a:lvl4pPr marL="2412527" indent="-343964">
              <a:defRPr sz="3700">
                <a:solidFill>
                  <a:schemeClr val="tx1"/>
                </a:solidFill>
                <a:latin typeface="Times New Roman" charset="0"/>
                <a:ea typeface="MS PGothic" charset="-128"/>
              </a:defRPr>
            </a:lvl4pPr>
            <a:lvl5pPr marL="3102845" indent="-343964">
              <a:defRPr sz="3700">
                <a:solidFill>
                  <a:schemeClr val="tx1"/>
                </a:solidFill>
                <a:latin typeface="Times New Roman" charset="0"/>
                <a:ea typeface="MS PGothic" charset="-128"/>
              </a:defRPr>
            </a:lvl5pPr>
            <a:lvl6pPr marL="3790773" indent="-343964" eaLnBrk="0" fontAlgn="base" hangingPunct="0">
              <a:spcBef>
                <a:spcPct val="0"/>
              </a:spcBef>
              <a:spcAft>
                <a:spcPct val="0"/>
              </a:spcAft>
              <a:defRPr sz="3700">
                <a:solidFill>
                  <a:schemeClr val="tx1"/>
                </a:solidFill>
                <a:latin typeface="Times New Roman" charset="0"/>
                <a:ea typeface="MS PGothic" charset="-128"/>
              </a:defRPr>
            </a:lvl6pPr>
            <a:lvl7pPr marL="4478702" indent="-343964" eaLnBrk="0" fontAlgn="base" hangingPunct="0">
              <a:spcBef>
                <a:spcPct val="0"/>
              </a:spcBef>
              <a:spcAft>
                <a:spcPct val="0"/>
              </a:spcAft>
              <a:defRPr sz="3700">
                <a:solidFill>
                  <a:schemeClr val="tx1"/>
                </a:solidFill>
                <a:latin typeface="Times New Roman" charset="0"/>
                <a:ea typeface="MS PGothic" charset="-128"/>
              </a:defRPr>
            </a:lvl7pPr>
            <a:lvl8pPr marL="5166629" indent="-343964" eaLnBrk="0" fontAlgn="base" hangingPunct="0">
              <a:spcBef>
                <a:spcPct val="0"/>
              </a:spcBef>
              <a:spcAft>
                <a:spcPct val="0"/>
              </a:spcAft>
              <a:defRPr sz="3700">
                <a:solidFill>
                  <a:schemeClr val="tx1"/>
                </a:solidFill>
                <a:latin typeface="Times New Roman" charset="0"/>
                <a:ea typeface="MS PGothic" charset="-128"/>
              </a:defRPr>
            </a:lvl8pPr>
            <a:lvl9pPr marL="5854558" indent="-343964" eaLnBrk="0" fontAlgn="base" hangingPunct="0">
              <a:spcBef>
                <a:spcPct val="0"/>
              </a:spcBef>
              <a:spcAft>
                <a:spcPct val="0"/>
              </a:spcAft>
              <a:defRPr sz="3700">
                <a:solidFill>
                  <a:schemeClr val="tx1"/>
                </a:solidFill>
                <a:latin typeface="Times New Roman" charset="0"/>
                <a:ea typeface="MS PGothic" charset="-128"/>
              </a:defRPr>
            </a:lvl9pPr>
          </a:lstStyle>
          <a:p>
            <a:fld id="{D9F27264-50AE-724A-9056-C9A3988AC33D}" type="slidenum">
              <a:rPr lang="en-US" altLang="en-US" sz="1800"/>
              <a:pPr/>
              <a:t>1</a:t>
            </a:fld>
            <a:endParaRPr lang="en-US" altLang="en-US" sz="1800"/>
          </a:p>
        </p:txBody>
      </p:sp>
    </p:spTree>
    <p:extLst>
      <p:ext uri="{BB962C8B-B14F-4D97-AF65-F5344CB8AC3E}">
        <p14:creationId xmlns:p14="http://schemas.microsoft.com/office/powerpoint/2010/main" val="192191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215900" y="1847850"/>
            <a:ext cx="8864600" cy="49879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MS PGothic" charset="-128"/>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00">
                <a:solidFill>
                  <a:schemeClr val="tx1"/>
                </a:solidFill>
                <a:latin typeface="Times New Roman" charset="0"/>
                <a:ea typeface="MS PGothic" charset="-128"/>
              </a:defRPr>
            </a:lvl1pPr>
            <a:lvl2pPr marL="1120273" indent="-429955">
              <a:defRPr sz="3700">
                <a:solidFill>
                  <a:schemeClr val="tx1"/>
                </a:solidFill>
                <a:latin typeface="Times New Roman" charset="0"/>
                <a:ea typeface="MS PGothic" charset="-128"/>
              </a:defRPr>
            </a:lvl2pPr>
            <a:lvl3pPr marL="1722210" indent="-343964">
              <a:defRPr sz="3700">
                <a:solidFill>
                  <a:schemeClr val="tx1"/>
                </a:solidFill>
                <a:latin typeface="Times New Roman" charset="0"/>
                <a:ea typeface="MS PGothic" charset="-128"/>
              </a:defRPr>
            </a:lvl3pPr>
            <a:lvl4pPr marL="2412527" indent="-343964">
              <a:defRPr sz="3700">
                <a:solidFill>
                  <a:schemeClr val="tx1"/>
                </a:solidFill>
                <a:latin typeface="Times New Roman" charset="0"/>
                <a:ea typeface="MS PGothic" charset="-128"/>
              </a:defRPr>
            </a:lvl4pPr>
            <a:lvl5pPr marL="3102845" indent="-343964">
              <a:defRPr sz="3700">
                <a:solidFill>
                  <a:schemeClr val="tx1"/>
                </a:solidFill>
                <a:latin typeface="Times New Roman" charset="0"/>
                <a:ea typeface="MS PGothic" charset="-128"/>
              </a:defRPr>
            </a:lvl5pPr>
            <a:lvl6pPr marL="3790773" indent="-343964" eaLnBrk="0" fontAlgn="base" hangingPunct="0">
              <a:spcBef>
                <a:spcPct val="0"/>
              </a:spcBef>
              <a:spcAft>
                <a:spcPct val="0"/>
              </a:spcAft>
              <a:defRPr sz="3700">
                <a:solidFill>
                  <a:schemeClr val="tx1"/>
                </a:solidFill>
                <a:latin typeface="Times New Roman" charset="0"/>
                <a:ea typeface="MS PGothic" charset="-128"/>
              </a:defRPr>
            </a:lvl6pPr>
            <a:lvl7pPr marL="4478702" indent="-343964" eaLnBrk="0" fontAlgn="base" hangingPunct="0">
              <a:spcBef>
                <a:spcPct val="0"/>
              </a:spcBef>
              <a:spcAft>
                <a:spcPct val="0"/>
              </a:spcAft>
              <a:defRPr sz="3700">
                <a:solidFill>
                  <a:schemeClr val="tx1"/>
                </a:solidFill>
                <a:latin typeface="Times New Roman" charset="0"/>
                <a:ea typeface="MS PGothic" charset="-128"/>
              </a:defRPr>
            </a:lvl7pPr>
            <a:lvl8pPr marL="5166629" indent="-343964" eaLnBrk="0" fontAlgn="base" hangingPunct="0">
              <a:spcBef>
                <a:spcPct val="0"/>
              </a:spcBef>
              <a:spcAft>
                <a:spcPct val="0"/>
              </a:spcAft>
              <a:defRPr sz="3700">
                <a:solidFill>
                  <a:schemeClr val="tx1"/>
                </a:solidFill>
                <a:latin typeface="Times New Roman" charset="0"/>
                <a:ea typeface="MS PGothic" charset="-128"/>
              </a:defRPr>
            </a:lvl8pPr>
            <a:lvl9pPr marL="5854558" indent="-343964" eaLnBrk="0" fontAlgn="base" hangingPunct="0">
              <a:spcBef>
                <a:spcPct val="0"/>
              </a:spcBef>
              <a:spcAft>
                <a:spcPct val="0"/>
              </a:spcAft>
              <a:defRPr sz="3700">
                <a:solidFill>
                  <a:schemeClr val="tx1"/>
                </a:solidFill>
                <a:latin typeface="Times New Roman" charset="0"/>
                <a:ea typeface="MS PGothic" charset="-128"/>
              </a:defRPr>
            </a:lvl9pPr>
          </a:lstStyle>
          <a:p>
            <a:fld id="{D9F27264-50AE-724A-9056-C9A3988AC33D}" type="slidenum">
              <a:rPr lang="en-US" altLang="en-US" sz="1800"/>
              <a:pPr/>
              <a:t>2</a:t>
            </a:fld>
            <a:endParaRPr lang="en-US" altLang="en-US" sz="1800"/>
          </a:p>
        </p:txBody>
      </p:sp>
    </p:spTree>
    <p:extLst>
      <p:ext uri="{BB962C8B-B14F-4D97-AF65-F5344CB8AC3E}">
        <p14:creationId xmlns:p14="http://schemas.microsoft.com/office/powerpoint/2010/main" val="3642773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215900" y="1847850"/>
            <a:ext cx="8864600" cy="49879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MS PGothic" charset="-128"/>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00">
                <a:solidFill>
                  <a:schemeClr val="tx1"/>
                </a:solidFill>
                <a:latin typeface="Times New Roman" charset="0"/>
                <a:ea typeface="MS PGothic" charset="-128"/>
              </a:defRPr>
            </a:lvl1pPr>
            <a:lvl2pPr marL="1120273" indent="-429955">
              <a:defRPr sz="3700">
                <a:solidFill>
                  <a:schemeClr val="tx1"/>
                </a:solidFill>
                <a:latin typeface="Times New Roman" charset="0"/>
                <a:ea typeface="MS PGothic" charset="-128"/>
              </a:defRPr>
            </a:lvl2pPr>
            <a:lvl3pPr marL="1722210" indent="-343964">
              <a:defRPr sz="3700">
                <a:solidFill>
                  <a:schemeClr val="tx1"/>
                </a:solidFill>
                <a:latin typeface="Times New Roman" charset="0"/>
                <a:ea typeface="MS PGothic" charset="-128"/>
              </a:defRPr>
            </a:lvl3pPr>
            <a:lvl4pPr marL="2412527" indent="-343964">
              <a:defRPr sz="3700">
                <a:solidFill>
                  <a:schemeClr val="tx1"/>
                </a:solidFill>
                <a:latin typeface="Times New Roman" charset="0"/>
                <a:ea typeface="MS PGothic" charset="-128"/>
              </a:defRPr>
            </a:lvl4pPr>
            <a:lvl5pPr marL="3102845" indent="-343964">
              <a:defRPr sz="3700">
                <a:solidFill>
                  <a:schemeClr val="tx1"/>
                </a:solidFill>
                <a:latin typeface="Times New Roman" charset="0"/>
                <a:ea typeface="MS PGothic" charset="-128"/>
              </a:defRPr>
            </a:lvl5pPr>
            <a:lvl6pPr marL="3790773" indent="-343964" eaLnBrk="0" fontAlgn="base" hangingPunct="0">
              <a:spcBef>
                <a:spcPct val="0"/>
              </a:spcBef>
              <a:spcAft>
                <a:spcPct val="0"/>
              </a:spcAft>
              <a:defRPr sz="3700">
                <a:solidFill>
                  <a:schemeClr val="tx1"/>
                </a:solidFill>
                <a:latin typeface="Times New Roman" charset="0"/>
                <a:ea typeface="MS PGothic" charset="-128"/>
              </a:defRPr>
            </a:lvl6pPr>
            <a:lvl7pPr marL="4478702" indent="-343964" eaLnBrk="0" fontAlgn="base" hangingPunct="0">
              <a:spcBef>
                <a:spcPct val="0"/>
              </a:spcBef>
              <a:spcAft>
                <a:spcPct val="0"/>
              </a:spcAft>
              <a:defRPr sz="3700">
                <a:solidFill>
                  <a:schemeClr val="tx1"/>
                </a:solidFill>
                <a:latin typeface="Times New Roman" charset="0"/>
                <a:ea typeface="MS PGothic" charset="-128"/>
              </a:defRPr>
            </a:lvl7pPr>
            <a:lvl8pPr marL="5166629" indent="-343964" eaLnBrk="0" fontAlgn="base" hangingPunct="0">
              <a:spcBef>
                <a:spcPct val="0"/>
              </a:spcBef>
              <a:spcAft>
                <a:spcPct val="0"/>
              </a:spcAft>
              <a:defRPr sz="3700">
                <a:solidFill>
                  <a:schemeClr val="tx1"/>
                </a:solidFill>
                <a:latin typeface="Times New Roman" charset="0"/>
                <a:ea typeface="MS PGothic" charset="-128"/>
              </a:defRPr>
            </a:lvl8pPr>
            <a:lvl9pPr marL="5854558" indent="-343964" eaLnBrk="0" fontAlgn="base" hangingPunct="0">
              <a:spcBef>
                <a:spcPct val="0"/>
              </a:spcBef>
              <a:spcAft>
                <a:spcPct val="0"/>
              </a:spcAft>
              <a:defRPr sz="3700">
                <a:solidFill>
                  <a:schemeClr val="tx1"/>
                </a:solidFill>
                <a:latin typeface="Times New Roman" charset="0"/>
                <a:ea typeface="MS PGothic" charset="-128"/>
              </a:defRPr>
            </a:lvl9pPr>
          </a:lstStyle>
          <a:p>
            <a:fld id="{D9F27264-50AE-724A-9056-C9A3988AC33D}" type="slidenum">
              <a:rPr lang="en-US" altLang="en-US" sz="1800"/>
              <a:pPr/>
              <a:t>3</a:t>
            </a:fld>
            <a:endParaRPr lang="en-US" altLang="en-US" sz="1800"/>
          </a:p>
        </p:txBody>
      </p:sp>
    </p:spTree>
    <p:extLst>
      <p:ext uri="{BB962C8B-B14F-4D97-AF65-F5344CB8AC3E}">
        <p14:creationId xmlns:p14="http://schemas.microsoft.com/office/powerpoint/2010/main" val="730033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2026352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38184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44989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57982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8678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13758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96BCA-0E92-43E7-873C-CAA1B1F6FA23}" type="datetimeFigureOut">
              <a:rPr lang="en-US" smtClean="0"/>
              <a:t>1/31/18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421944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96BCA-0E92-43E7-873C-CAA1B1F6FA23}" type="datetimeFigureOut">
              <a:rPr lang="en-US" smtClean="0"/>
              <a:t>1/31/18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95255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96BCA-0E92-43E7-873C-CAA1B1F6FA23}" type="datetimeFigureOut">
              <a:rPr lang="en-US" smtClean="0"/>
              <a:t>1/31/18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61752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7932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2210903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96BCA-0E92-43E7-873C-CAA1B1F6FA23}" type="datetimeFigureOut">
              <a:rPr lang="en-US" smtClean="0"/>
              <a:t>1/31/18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93D1D-2843-4161-A46E-B06A63049094}" type="slidenum">
              <a:rPr lang="en-US" smtClean="0"/>
              <a:t>‹#›</a:t>
            </a:fld>
            <a:endParaRPr lang="en-US"/>
          </a:p>
        </p:txBody>
      </p:sp>
    </p:spTree>
    <p:extLst>
      <p:ext uri="{BB962C8B-B14F-4D97-AF65-F5344CB8AC3E}">
        <p14:creationId xmlns:p14="http://schemas.microsoft.com/office/powerpoint/2010/main" val="49030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diagramData" Target="../diagrams/data2.xml"/><Relationship Id="rId7" Type="http://schemas.openxmlformats.org/officeDocument/2006/relationships/diagramLayout" Target="../diagrams/layout2.xml"/><Relationship Id="rId8" Type="http://schemas.openxmlformats.org/officeDocument/2006/relationships/diagramQuickStyle" Target="../diagrams/quickStyle2.xml"/><Relationship Id="rId9" Type="http://schemas.openxmlformats.org/officeDocument/2006/relationships/diagramColors" Target="../diagrams/colors2.xml"/><Relationship Id="rId10"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5" Type="http://schemas.openxmlformats.org/officeDocument/2006/relationships/diagramData" Target="../diagrams/data3.xml"/><Relationship Id="rId6" Type="http://schemas.openxmlformats.org/officeDocument/2006/relationships/diagramLayout" Target="../diagrams/layout3.xml"/><Relationship Id="rId7" Type="http://schemas.openxmlformats.org/officeDocument/2006/relationships/diagramQuickStyle" Target="../diagrams/quickStyle3.xml"/><Relationship Id="rId8" Type="http://schemas.openxmlformats.org/officeDocument/2006/relationships/diagramColors" Target="../diagrams/colors3.xml"/><Relationship Id="rId9" Type="http://schemas.microsoft.com/office/2007/relationships/diagramDrawing" Target="../diagrams/drawing3.xml"/><Relationship Id="rId10" Type="http://schemas.openxmlformats.org/officeDocument/2006/relationships/chart" Target="../charts/chart1.xml"/><Relationship Id="rId11"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Text Box 27"/>
          <p:cNvSpPr txBox="1">
            <a:spLocks noChangeArrowheads="1"/>
          </p:cNvSpPr>
          <p:nvPr/>
        </p:nvSpPr>
        <p:spPr bwMode="auto">
          <a:xfrm>
            <a:off x="4904252" y="210533"/>
            <a:ext cx="153571" cy="212817"/>
          </a:xfrm>
          <a:prstGeom prst="rect">
            <a:avLst/>
          </a:prstGeom>
          <a:noFill/>
          <a:ln>
            <a:noFill/>
          </a:ln>
          <a:effectLst/>
          <a:extLst/>
        </p:spPr>
        <p:txBody>
          <a:bodyPr wrap="none" lIns="76011" tIns="38006" rIns="76011" bIns="38006">
            <a:spAutoFit/>
          </a:bodyPr>
          <a:lstStyle>
            <a:lvl1pPr defTabSz="1158875">
              <a:defRPr sz="2500">
                <a:solidFill>
                  <a:schemeClr val="tx1"/>
                </a:solidFill>
                <a:latin typeface="Times New Roman" panose="02020603050405020304" pitchFamily="18" charset="0"/>
                <a:ea typeface="MS PGothic" panose="020B0600070205080204" pitchFamily="34" charset="-128"/>
              </a:defRPr>
            </a:lvl1pPr>
            <a:lvl2pPr marL="742950" indent="-285750" defTabSz="1158875">
              <a:defRPr sz="2500">
                <a:solidFill>
                  <a:schemeClr val="tx1"/>
                </a:solidFill>
                <a:latin typeface="Times New Roman" panose="02020603050405020304" pitchFamily="18" charset="0"/>
                <a:ea typeface="MS PGothic" panose="020B0600070205080204" pitchFamily="34" charset="-128"/>
              </a:defRPr>
            </a:lvl2pPr>
            <a:lvl3pPr marL="1143000" indent="-228600" defTabSz="1158875">
              <a:defRPr sz="2500">
                <a:solidFill>
                  <a:schemeClr val="tx1"/>
                </a:solidFill>
                <a:latin typeface="Times New Roman" panose="02020603050405020304" pitchFamily="18" charset="0"/>
                <a:ea typeface="MS PGothic" panose="020B0600070205080204" pitchFamily="34" charset="-128"/>
              </a:defRPr>
            </a:lvl3pPr>
            <a:lvl4pPr marL="1600200" indent="-228600" defTabSz="1158875">
              <a:defRPr sz="2500">
                <a:solidFill>
                  <a:schemeClr val="tx1"/>
                </a:solidFill>
                <a:latin typeface="Times New Roman" panose="02020603050405020304" pitchFamily="18" charset="0"/>
                <a:ea typeface="MS PGothic" panose="020B0600070205080204" pitchFamily="34" charset="-128"/>
              </a:defRPr>
            </a:lvl4pPr>
            <a:lvl5pPr marL="2057400" indent="-228600" defTabSz="1158875">
              <a:defRPr sz="2500">
                <a:solidFill>
                  <a:schemeClr val="tx1"/>
                </a:solidFill>
                <a:latin typeface="Times New Roman" panose="02020603050405020304" pitchFamily="18" charset="0"/>
                <a:ea typeface="MS PGothic" panose="020B0600070205080204" pitchFamily="34" charset="-128"/>
              </a:defRPr>
            </a:lvl5pPr>
            <a:lvl6pPr marL="25146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29718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4290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38862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884" b="1" dirty="0">
              <a:effectLst>
                <a:outerShdw blurRad="38100" dist="38100" dir="2700000" algn="tl">
                  <a:srgbClr val="C0C0C0"/>
                </a:outerShdw>
              </a:effectLst>
              <a:latin typeface="Arial" panose="020B0604020202020204" pitchFamily="34" charset="0"/>
            </a:endParaRPr>
          </a:p>
        </p:txBody>
      </p:sp>
      <p:sp>
        <p:nvSpPr>
          <p:cNvPr id="15366" name="Text Box 203"/>
          <p:cNvSpPr txBox="1">
            <a:spLocks noChangeArrowheads="1"/>
          </p:cNvSpPr>
          <p:nvPr/>
        </p:nvSpPr>
        <p:spPr bwMode="auto">
          <a:xfrm>
            <a:off x="9694259" y="6621599"/>
            <a:ext cx="2076708" cy="13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9937" tIns="29969" rIns="59937" bIns="29969">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505" dirty="0">
                <a:latin typeface="Arial" charset="0"/>
                <a:sym typeface="Webdings" charset="2"/>
              </a:rPr>
              <a:t>ZSFG </a:t>
            </a:r>
            <a:r>
              <a:rPr lang="en-US" altLang="en-US" sz="505" dirty="0" smtClean="0">
                <a:latin typeface="Arial" charset="0"/>
                <a:sym typeface="Webdings" charset="2"/>
              </a:rPr>
              <a:t>Personal Development Plan A3 </a:t>
            </a:r>
            <a:r>
              <a:rPr lang="mr-IN" altLang="en-US" sz="505" dirty="0" smtClean="0">
                <a:latin typeface="Arial" charset="0"/>
                <a:sym typeface="Webdings" charset="2"/>
              </a:rPr>
              <a:t>–</a:t>
            </a:r>
            <a:r>
              <a:rPr lang="en-US" altLang="en-US" sz="505" dirty="0">
                <a:latin typeface="Arial" charset="0"/>
                <a:sym typeface="Webdings" charset="2"/>
              </a:rPr>
              <a:t> </a:t>
            </a:r>
            <a:r>
              <a:rPr lang="en-US" altLang="en-US" sz="505" dirty="0" err="1" smtClean="0">
                <a:latin typeface="Arial" charset="0"/>
                <a:sym typeface="Webdings" charset="2"/>
              </a:rPr>
              <a:t>Exp</a:t>
            </a:r>
            <a:r>
              <a:rPr lang="en-US" altLang="en-US" sz="505" dirty="0" smtClean="0">
                <a:latin typeface="Arial" charset="0"/>
                <a:sym typeface="Webdings" charset="2"/>
              </a:rPr>
              <a:t> Exec Template 2017-18</a:t>
            </a:r>
            <a:endParaRPr lang="en-US" altLang="en-US" sz="505" dirty="0">
              <a:latin typeface="Arial" charset="0"/>
            </a:endParaRPr>
          </a:p>
        </p:txBody>
      </p:sp>
      <p:graphicFrame>
        <p:nvGraphicFramePr>
          <p:cNvPr id="4" name="Table 3"/>
          <p:cNvGraphicFramePr>
            <a:graphicFrameLocks noGrp="1"/>
          </p:cNvGraphicFramePr>
          <p:nvPr>
            <p:extLst/>
          </p:nvPr>
        </p:nvGraphicFramePr>
        <p:xfrm>
          <a:off x="9492343" y="218209"/>
          <a:ext cx="2424628" cy="294742"/>
        </p:xfrm>
        <a:graphic>
          <a:graphicData uri="http://schemas.openxmlformats.org/drawingml/2006/table">
            <a:tbl>
              <a:tblPr/>
              <a:tblGrid>
                <a:gridCol w="606157"/>
                <a:gridCol w="606157"/>
                <a:gridCol w="606157"/>
                <a:gridCol w="606157"/>
              </a:tblGrid>
              <a:tr h="278397">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Ver: </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Date:</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Owner:</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Supervisor:</a:t>
                      </a:r>
                      <a:endParaRPr kumimoji="0" lang="en-US" altLang="en-US" sz="700" b="0" i="0" u="none" strike="noStrike" cap="none" normalizeH="0" baseline="0" dirty="0">
                        <a:ln>
                          <a:noFill/>
                        </a:ln>
                        <a:solidFill>
                          <a:schemeClr val="tx1"/>
                        </a:solidFill>
                        <a:effectLst/>
                        <a:latin typeface="+mn-lt"/>
                        <a:ea typeface="MS PGothic" charset="-128"/>
                      </a:endParaRPr>
                    </a:p>
                    <a:p>
                      <a:pPr marL="0" marR="0" lvl="0" indent="0" algn="ctr" defTabSz="473075" rtl="0" eaLnBrk="1" fontAlgn="base" latinLnBrk="0" hangingPunct="1">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9" name="Picture 18" descr="ZSFGH_LogoShort_4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569" y="206472"/>
            <a:ext cx="1539689" cy="371807"/>
          </a:xfrm>
          <a:prstGeom prst="rect">
            <a:avLst/>
          </a:prstGeom>
        </p:spPr>
      </p:pic>
      <p:graphicFrame>
        <p:nvGraphicFramePr>
          <p:cNvPr id="5" name="Table 4"/>
          <p:cNvGraphicFramePr>
            <a:graphicFrameLocks noGrp="1"/>
          </p:cNvGraphicFramePr>
          <p:nvPr>
            <p:extLst/>
          </p:nvPr>
        </p:nvGraphicFramePr>
        <p:xfrm>
          <a:off x="6214270" y="2793255"/>
          <a:ext cx="5724885" cy="1819614"/>
        </p:xfrm>
        <a:graphic>
          <a:graphicData uri="http://schemas.openxmlformats.org/drawingml/2006/table">
            <a:tbl>
              <a:tblPr firstRow="1" bandRow="1">
                <a:tableStyleId>{5C22544A-7EE6-4342-B048-85BDC9FD1C3A}</a:tableStyleId>
              </a:tblPr>
              <a:tblGrid>
                <a:gridCol w="1121712"/>
                <a:gridCol w="3387436"/>
                <a:gridCol w="644237"/>
                <a:gridCol w="571500"/>
              </a:tblGrid>
              <a:tr h="40743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VI. Plan:</a:t>
                      </a:r>
                      <a:r>
                        <a:rPr lang="en-US" altLang="en-US" sz="700" b="1" i="1" dirty="0" smtClean="0">
                          <a:solidFill>
                            <a:schemeClr val="tx1"/>
                          </a:solidFill>
                          <a:latin typeface="+mn-lt"/>
                          <a:ea typeface="Arial" charset="0"/>
                          <a:cs typeface="Arial" charset="0"/>
                        </a:rPr>
                        <a:t>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will you implement, and by when? </a:t>
                      </a:r>
                      <a:r>
                        <a:rPr lang="en-US" altLang="en-US" sz="700" b="0" i="1" dirty="0" smtClean="0">
                          <a:solidFill>
                            <a:schemeClr val="tx1"/>
                          </a:solidFill>
                          <a:latin typeface="+mn-lt"/>
                          <a:ea typeface="Arial" charset="0"/>
                          <a:cs typeface="Arial" charset="0"/>
                        </a:rPr>
                        <a:t>List the steps you will take in order to accomplish the countermeasures you listed above and decide on a date by which you will have completed that step. Creating a plan will help you achieve your countermeasures and help you develop new habits that are aligned with lean leadership principles.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79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5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2" name="Table 21"/>
          <p:cNvGraphicFramePr>
            <a:graphicFrameLocks noGrp="1"/>
          </p:cNvGraphicFramePr>
          <p:nvPr>
            <p:extLst/>
          </p:nvPr>
        </p:nvGraphicFramePr>
        <p:xfrm>
          <a:off x="6214270" y="634843"/>
          <a:ext cx="5724884" cy="2111088"/>
        </p:xfrm>
        <a:graphic>
          <a:graphicData uri="http://schemas.openxmlformats.org/drawingml/2006/table">
            <a:tbl>
              <a:tblPr firstRow="1" bandRow="1">
                <a:tableStyleId>{5C22544A-7EE6-4342-B048-85BDC9FD1C3A}</a:tableStyleId>
              </a:tblPr>
              <a:tblGrid>
                <a:gridCol w="976239"/>
                <a:gridCol w="1911927"/>
                <a:gridCol w="1846715"/>
                <a:gridCol w="501133"/>
                <a:gridCol w="488870"/>
              </a:tblGrid>
              <a:tr h="41463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rPr>
                        <a:t>V. Possible Countermeasures</a:t>
                      </a:r>
                      <a:r>
                        <a:rPr lang="en-US" altLang="en-US" sz="1000" b="0" i="1" dirty="0" smtClean="0">
                          <a:solidFill>
                            <a:schemeClr val="tx1"/>
                          </a:solidFill>
                          <a:latin typeface="+mn-lt"/>
                        </a:rPr>
                        <a:t>: </a:t>
                      </a:r>
                      <a:r>
                        <a:rPr lang="en-US" altLang="en-US" sz="700" b="0" i="1" dirty="0" smtClean="0">
                          <a:solidFill>
                            <a:schemeClr val="tx1"/>
                          </a:solidFill>
                          <a:latin typeface="+mn-lt"/>
                        </a:rPr>
                        <a:t>List 3-5 actions you will take to help you become a better coach/leader of problem solvers. These are not actions that have a completion date but rather things you will continuously do and institutionalize into your daily/weekly/monthly routine. Actively working on these countermeasures may help you achieve the goals you listed on the left side of your A3.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077">
                <a:tc>
                  <a:txBody>
                    <a:bodyPr/>
                    <a:lstStyle/>
                    <a:p>
                      <a:pPr algn="ctr"/>
                      <a:r>
                        <a:rPr lang="en-US" sz="700" i="1" baseline="0" dirty="0" smtClean="0">
                          <a:latin typeface="+mn-lt"/>
                        </a:rPr>
                        <a:t>Cause Addressed</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Countermeasure</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Description (“If-Then”)</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Impact</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Effort</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00824">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790">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4" name="Table 23"/>
          <p:cNvGraphicFramePr>
            <a:graphicFrameLocks noGrp="1"/>
          </p:cNvGraphicFramePr>
          <p:nvPr>
            <p:extLst/>
          </p:nvPr>
        </p:nvGraphicFramePr>
        <p:xfrm>
          <a:off x="6214270" y="4681000"/>
          <a:ext cx="5724884" cy="1921652"/>
        </p:xfrm>
        <a:graphic>
          <a:graphicData uri="http://schemas.openxmlformats.org/drawingml/2006/table">
            <a:tbl>
              <a:tblPr firstRow="1" bandRow="1">
                <a:tableStyleId>{5C22544A-7EE6-4342-B048-85BDC9FD1C3A}</a:tableStyleId>
              </a:tblPr>
              <a:tblGrid>
                <a:gridCol w="5724884"/>
              </a:tblGrid>
              <a:tr h="233974">
                <a:tc>
                  <a:txBody>
                    <a:bodyPr/>
                    <a:lstStyle/>
                    <a:p>
                      <a:r>
                        <a:rPr lang="en-US" altLang="en-US" sz="1000" b="1" i="1" dirty="0" smtClean="0">
                          <a:solidFill>
                            <a:schemeClr val="tx1"/>
                          </a:solidFill>
                          <a:latin typeface="+mn-lt"/>
                        </a:rPr>
                        <a:t>VII. Follow-Up</a:t>
                      </a:r>
                      <a:r>
                        <a:rPr lang="en-US" altLang="en-US" sz="700" b="1" i="1" dirty="0" smtClean="0">
                          <a:solidFill>
                            <a:schemeClr val="tx1"/>
                          </a:solidFill>
                          <a:latin typeface="+mn-lt"/>
                        </a:rPr>
                        <a:t>: </a:t>
                      </a:r>
                      <a:r>
                        <a:rPr lang="en-US" altLang="en-US" sz="700" b="0" i="1" dirty="0" smtClean="0">
                          <a:solidFill>
                            <a:schemeClr val="tx1"/>
                          </a:solidFill>
                          <a:latin typeface="+mn-lt"/>
                        </a:rPr>
                        <a:t>How</a:t>
                      </a:r>
                      <a:r>
                        <a:rPr lang="en-US" altLang="en-US" sz="700" b="0" i="1" baseline="0" dirty="0" smtClean="0">
                          <a:solidFill>
                            <a:schemeClr val="tx1"/>
                          </a:solidFill>
                          <a:latin typeface="+mn-lt"/>
                        </a:rPr>
                        <a:t> will you assure ongoing PDSA?</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687678">
                <a:tc>
                  <a:txBody>
                    <a:bodyPr/>
                    <a:lstStyle/>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dirty="0" smtClean="0">
                          <a:latin typeface="+mn-lt"/>
                        </a:rPr>
                        <a:t>Add</a:t>
                      </a:r>
                      <a:r>
                        <a:rPr lang="en-US" altLang="en-US" sz="1000" baseline="0" dirty="0" smtClean="0">
                          <a:latin typeface="+mn-lt"/>
                        </a:rPr>
                        <a:t> goals and review in </a:t>
                      </a:r>
                      <a:r>
                        <a:rPr lang="en-US" altLang="en-US" sz="1000" dirty="0" smtClean="0">
                          <a:latin typeface="+mn-lt"/>
                        </a:rPr>
                        <a:t>annual performance appraisal</a:t>
                      </a:r>
                    </a:p>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dirty="0" smtClean="0">
                          <a:latin typeface="+mn-lt"/>
                        </a:rPr>
                        <a:t>Meet</a:t>
                      </a:r>
                      <a:r>
                        <a:rPr lang="en-US" altLang="en-US" sz="1000" baseline="0" dirty="0" smtClean="0">
                          <a:latin typeface="+mn-lt"/>
                        </a:rPr>
                        <a:t> with supervisor to discuss progress</a:t>
                      </a:r>
                    </a:p>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baseline="0" dirty="0" smtClean="0">
                          <a:latin typeface="+mn-lt"/>
                        </a:rPr>
                        <a:t>Meet with other team members to discuss progress</a:t>
                      </a:r>
                      <a:endParaRPr lang="en-US" altLang="en-US" sz="1000" dirty="0" smtClean="0">
                        <a:latin typeface="+mn-lt"/>
                      </a:endParaRPr>
                    </a:p>
                    <a:p>
                      <a:endParaRPr lang="en-US" sz="1000" i="1" dirty="0" smtClean="0">
                        <a:solidFill>
                          <a:schemeClr val="accent1"/>
                        </a:solidFill>
                      </a:endParaRPr>
                    </a:p>
                    <a:p>
                      <a:r>
                        <a:rPr lang="en-US" sz="1000" i="1" dirty="0" smtClean="0">
                          <a:solidFill>
                            <a:schemeClr val="accent1"/>
                          </a:solidFill>
                        </a:rPr>
                        <a:t>[Results/Impact:</a:t>
                      </a:r>
                      <a:r>
                        <a:rPr lang="en-US" sz="1000" i="1" baseline="0" dirty="0" smtClean="0">
                          <a:solidFill>
                            <a:schemeClr val="accent1"/>
                          </a:solidFill>
                        </a:rPr>
                        <a:t> </a:t>
                      </a:r>
                      <a:r>
                        <a:rPr lang="en-US" sz="1000" i="1" dirty="0" smtClean="0">
                          <a:solidFill>
                            <a:schemeClr val="accent1"/>
                          </a:solidFill>
                        </a:rPr>
                        <a:t>Consider adding measurable results/impacts here, especially if you meet your goals and cycle</a:t>
                      </a:r>
                      <a:r>
                        <a:rPr lang="en-US" sz="1000" i="1" baseline="0" dirty="0" smtClean="0">
                          <a:solidFill>
                            <a:schemeClr val="accent1"/>
                          </a:solidFill>
                        </a:rPr>
                        <a:t> of improvement is completed, </a:t>
                      </a:r>
                      <a:r>
                        <a:rPr lang="en-US" sz="1000" i="1" dirty="0" smtClean="0">
                          <a:solidFill>
                            <a:schemeClr val="accent1"/>
                          </a:solidFill>
                        </a:rPr>
                        <a:t>and/or you plan to create a new A3 for a</a:t>
                      </a:r>
                      <a:r>
                        <a:rPr lang="en-US" sz="1000" i="1" baseline="0" dirty="0" smtClean="0">
                          <a:solidFill>
                            <a:schemeClr val="accent1"/>
                          </a:solidFill>
                        </a:rPr>
                        <a:t> different problem </a:t>
                      </a:r>
                      <a:r>
                        <a:rPr lang="en-US" sz="1000" i="1" dirty="0" smtClean="0">
                          <a:solidFill>
                            <a:schemeClr val="accent1"/>
                          </a:solidFill>
                        </a:rPr>
                        <a:t>next year.</a:t>
                      </a:r>
                      <a:r>
                        <a:rPr lang="en-US" sz="1000" i="1" baseline="0" dirty="0" smtClean="0">
                          <a:solidFill>
                            <a:schemeClr val="accent1"/>
                          </a:solidFill>
                        </a:rPr>
                        <a:t> </a:t>
                      </a:r>
                    </a:p>
                    <a:p>
                      <a:endParaRPr lang="en-US" sz="1000" i="1" baseline="0" dirty="0" smtClean="0">
                        <a:solidFill>
                          <a:schemeClr val="accent1"/>
                        </a:solidFill>
                      </a:endParaRPr>
                    </a:p>
                    <a:p>
                      <a:r>
                        <a:rPr lang="en-US" sz="1000" i="1" baseline="0" dirty="0" smtClean="0">
                          <a:solidFill>
                            <a:schemeClr val="accent1"/>
                          </a:solidFill>
                        </a:rPr>
                        <a:t>A3-SR: Alternatively, you can create a follow-up A3-Status Report using our alternative template to describe your implementation of the original Plan-Do, and continue your problem solving through Study and Adjust.]</a:t>
                      </a:r>
                      <a:endParaRPr lang="en-US" sz="1000" i="1" dirty="0" smtClean="0">
                        <a:solidFill>
                          <a:schemeClr val="accent1"/>
                        </a:solidFill>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5" name="Table 24"/>
          <p:cNvGraphicFramePr>
            <a:graphicFrameLocks noGrp="1"/>
          </p:cNvGraphicFramePr>
          <p:nvPr>
            <p:extLst/>
          </p:nvPr>
        </p:nvGraphicFramePr>
        <p:xfrm>
          <a:off x="238992" y="4985349"/>
          <a:ext cx="5850164" cy="1681399"/>
        </p:xfrm>
        <a:graphic>
          <a:graphicData uri="http://schemas.openxmlformats.org/drawingml/2006/table">
            <a:tbl>
              <a:tblPr firstRow="1" bandRow="1">
                <a:tableStyleId>{5C22544A-7EE6-4342-B048-85BDC9FD1C3A}</a:tableStyleId>
              </a:tblPr>
              <a:tblGrid>
                <a:gridCol w="5850164"/>
              </a:tblGrid>
              <a:tr h="272451">
                <a:tc>
                  <a:txBody>
                    <a:bodyPr/>
                    <a:lstStyle/>
                    <a:p>
                      <a:r>
                        <a:rPr lang="en-US" altLang="en-US" sz="1000" b="1" i="1" dirty="0" smtClean="0">
                          <a:solidFill>
                            <a:schemeClr val="tx1"/>
                          </a:solidFill>
                          <a:latin typeface="+mn-lt"/>
                        </a:rPr>
                        <a:t>IV. Analysis:</a:t>
                      </a:r>
                      <a:r>
                        <a:rPr lang="en-US" altLang="en-US" sz="700" b="1" i="1" dirty="0" smtClean="0">
                          <a:solidFill>
                            <a:schemeClr val="tx1"/>
                          </a:solidFill>
                          <a:latin typeface="+mn-lt"/>
                        </a:rPr>
                        <a:t> </a:t>
                      </a:r>
                      <a:r>
                        <a:rPr lang="en-US" altLang="en-US" sz="700" b="0" i="1" dirty="0" smtClean="0">
                          <a:solidFill>
                            <a:schemeClr val="tx1"/>
                          </a:solidFill>
                          <a:latin typeface="+mn-lt"/>
                        </a:rPr>
                        <a:t>Why does the problem exist, in terms of causes, constraints, barriers? Reasons for My Personal Performance/My Current Strong Habits and Limiting (Gap) Habits </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341491">
                <a:tc>
                  <a:txBody>
                    <a:bodyPr/>
                    <a:lstStyle/>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6" name="Table 25"/>
          <p:cNvGraphicFramePr>
            <a:graphicFrameLocks noGrp="1"/>
          </p:cNvGraphicFramePr>
          <p:nvPr>
            <p:extLst/>
          </p:nvPr>
        </p:nvGraphicFramePr>
        <p:xfrm>
          <a:off x="238992" y="3583955"/>
          <a:ext cx="5850164" cy="1400178"/>
        </p:xfrm>
        <a:graphic>
          <a:graphicData uri="http://schemas.openxmlformats.org/drawingml/2006/table">
            <a:tbl>
              <a:tblPr firstRow="1" bandRow="1">
                <a:tableStyleId>{5C22544A-7EE6-4342-B048-85BDC9FD1C3A}</a:tableStyleId>
              </a:tblPr>
              <a:tblGrid>
                <a:gridCol w="5850164"/>
              </a:tblGrid>
              <a:tr h="374981">
                <a:tc>
                  <a:txBody>
                    <a:bodyPr/>
                    <a:lstStyle/>
                    <a:p>
                      <a:pPr>
                        <a:defRPr/>
                      </a:pPr>
                      <a:r>
                        <a:rPr lang="en-US" altLang="en-US" sz="1000" b="1" i="1" dirty="0" smtClean="0">
                          <a:solidFill>
                            <a:schemeClr val="tx1"/>
                          </a:solidFill>
                          <a:latin typeface="+mn-lt"/>
                        </a:rPr>
                        <a:t>III. Targets and Goals: </a:t>
                      </a:r>
                      <a:r>
                        <a:rPr lang="en-US" altLang="en-US" sz="700" b="0" i="1" dirty="0" smtClean="0">
                          <a:solidFill>
                            <a:schemeClr val="tx1"/>
                          </a:solidFill>
                          <a:latin typeface="+mn-lt"/>
                        </a:rPr>
                        <a:t>What specific measurable outcomes are desired and by when? Create 3-5 goals that will help you improve the limitations stated above. Make sure to include how much you want to improve and by when you want to reach these goals. Along with professional goals that align with the 360 survey, please also include a SMART personal goal that you have.</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953590">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7" name="Table 26"/>
          <p:cNvGraphicFramePr>
            <a:graphicFrameLocks noGrp="1"/>
          </p:cNvGraphicFramePr>
          <p:nvPr>
            <p:extLst/>
          </p:nvPr>
        </p:nvGraphicFramePr>
        <p:xfrm>
          <a:off x="236996" y="1815176"/>
          <a:ext cx="5852160" cy="1729945"/>
        </p:xfrm>
        <a:graphic>
          <a:graphicData uri="http://schemas.openxmlformats.org/drawingml/2006/table">
            <a:tbl>
              <a:tblPr firstRow="1" bandRow="1">
                <a:tableStyleId>{5C22544A-7EE6-4342-B048-85BDC9FD1C3A}</a:tableStyleId>
              </a:tblPr>
              <a:tblGrid>
                <a:gridCol w="5852160"/>
              </a:tblGrid>
              <a:tr h="312225">
                <a:tc>
                  <a:txBody>
                    <a:bodyPr/>
                    <a:lstStyle/>
                    <a:p>
                      <a:r>
                        <a:rPr lang="en-US" altLang="en-US" sz="1000" b="1" i="1" dirty="0" smtClean="0">
                          <a:solidFill>
                            <a:schemeClr val="tx1"/>
                          </a:solidFill>
                          <a:latin typeface="+mn-lt"/>
                        </a:rPr>
                        <a:t>II. Current Conditions: </a:t>
                      </a:r>
                      <a:r>
                        <a:rPr lang="en-US" altLang="en-US" sz="700" b="0" i="1" dirty="0" smtClean="0">
                          <a:solidFill>
                            <a:schemeClr val="tx1"/>
                          </a:solidFill>
                          <a:latin typeface="+mn-lt"/>
                        </a:rPr>
                        <a:t>What is happening today and what is not working? Here you want to list your current strengths and limitations. The 360 Survey can help you determine these through looking at your “Highest and Lowest Rated Items” on page 24.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050129">
                <a:tc>
                  <a:txBody>
                    <a:bodyPr/>
                    <a:lstStyle/>
                    <a:p>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56">
                <a:tc>
                  <a:txBody>
                    <a:bodyPr/>
                    <a:lstStyle/>
                    <a:p>
                      <a:r>
                        <a:rPr lang="en-US" sz="700" b="1" i="1" dirty="0" smtClean="0">
                          <a:latin typeface="+mn-lt"/>
                        </a:rPr>
                        <a:t>Problem Statement: </a:t>
                      </a:r>
                      <a:r>
                        <a:rPr lang="en-US" sz="700" b="0" i="1" dirty="0" smtClean="0">
                          <a:latin typeface="+mn-lt"/>
                        </a:rPr>
                        <a:t>What specific,</a:t>
                      </a:r>
                      <a:r>
                        <a:rPr lang="en-US" sz="700" b="0" i="1" baseline="0" dirty="0" smtClean="0">
                          <a:latin typeface="+mn-lt"/>
                        </a:rPr>
                        <a:t> measurable problem will  serve as your baseline performance? </a:t>
                      </a:r>
                    </a:p>
                    <a:p>
                      <a:endParaRPr lang="en-US" sz="1000" b="0" i="1" baseline="0" dirty="0" smtClean="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8" name="Table 27"/>
          <p:cNvGraphicFramePr>
            <a:graphicFrameLocks noGrp="1"/>
          </p:cNvGraphicFramePr>
          <p:nvPr>
            <p:extLst/>
          </p:nvPr>
        </p:nvGraphicFramePr>
        <p:xfrm>
          <a:off x="241219" y="634843"/>
          <a:ext cx="5847937" cy="1068357"/>
        </p:xfrm>
        <a:graphic>
          <a:graphicData uri="http://schemas.openxmlformats.org/drawingml/2006/table">
            <a:tbl>
              <a:tblPr firstRow="1" bandRow="1">
                <a:tableStyleId>{5C22544A-7EE6-4342-B048-85BDC9FD1C3A}</a:tableStyleId>
              </a:tblPr>
              <a:tblGrid>
                <a:gridCol w="5847937"/>
              </a:tblGrid>
              <a:tr h="304802">
                <a:tc>
                  <a:txBody>
                    <a:bodyPr/>
                    <a:lstStyle/>
                    <a:p>
                      <a:r>
                        <a:rPr lang="en-US" altLang="en-US" sz="1000" b="1" i="1" dirty="0" smtClean="0">
                          <a:solidFill>
                            <a:schemeClr val="tx1"/>
                          </a:solidFill>
                          <a:latin typeface="+mn-lt"/>
                          <a:ea typeface="Arial" charset="0"/>
                          <a:cs typeface="Arial" charset="0"/>
                        </a:rPr>
                        <a:t>I. Background: </a:t>
                      </a:r>
                      <a:r>
                        <a:rPr lang="en-US" altLang="en-US" sz="700" b="0" i="1" dirty="0" smtClean="0">
                          <a:solidFill>
                            <a:schemeClr val="tx1"/>
                          </a:solidFill>
                          <a:latin typeface="+mn-lt"/>
                          <a:ea typeface="Arial" charset="0"/>
                          <a:cs typeface="Arial" charset="0"/>
                        </a:rPr>
                        <a:t>Briefly talk about your current role. Why should I improve myself in order to be a coach/leader who creates an organization filled with problem solvers? Why this, why now? This section can be 5-7 sentences.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728449">
                <a:tc>
                  <a:txBody>
                    <a:bodyPr/>
                    <a:lstStyle/>
                    <a:p>
                      <a:pPr>
                        <a:lnSpc>
                          <a:spcPct val="100000"/>
                        </a:lnSpc>
                      </a:pPr>
                      <a:r>
                        <a:rPr lang="en-US" sz="1000" i="0" dirty="0" smtClean="0"/>
                        <a:t>In my current role, I….</a:t>
                      </a:r>
                    </a:p>
                    <a:p>
                      <a:pPr>
                        <a:lnSpc>
                          <a:spcPct val="100000"/>
                        </a:lnSpc>
                      </a:pPr>
                      <a:r>
                        <a:rPr lang="en-US" sz="1000" i="0" dirty="0" smtClean="0"/>
                        <a:t>In order for me to be successful in this role, I need to….</a:t>
                      </a:r>
                    </a:p>
                    <a:p>
                      <a:pPr>
                        <a:lnSpc>
                          <a:spcPct val="100000"/>
                        </a:lnSpc>
                      </a:pPr>
                      <a:r>
                        <a:rPr lang="en-US" sz="1000" i="0" dirty="0" smtClean="0"/>
                        <a:t>Adopting lean leadership principles will allow me to…</a:t>
                      </a:r>
                    </a:p>
                    <a:p>
                      <a:pPr>
                        <a:lnSpc>
                          <a:spcPct val="100000"/>
                        </a:lnSpc>
                      </a:pPr>
                      <a:r>
                        <a:rPr lang="en-US" sz="1000" i="0" dirty="0" smtClean="0"/>
                        <a:t>I would like to improve…</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 name="Table 30"/>
          <p:cNvGraphicFramePr>
            <a:graphicFrameLocks noGrp="1"/>
          </p:cNvGraphicFramePr>
          <p:nvPr>
            <p:extLst/>
          </p:nvPr>
        </p:nvGraphicFramePr>
        <p:xfrm>
          <a:off x="349383" y="4061661"/>
          <a:ext cx="5625970" cy="825136"/>
        </p:xfrm>
        <a:graphic>
          <a:graphicData uri="http://schemas.openxmlformats.org/drawingml/2006/table">
            <a:tbl>
              <a:tblPr firstRow="1" bandRow="1">
                <a:tableStyleId>{5C22544A-7EE6-4342-B048-85BDC9FD1C3A}</a:tableStyleId>
              </a:tblPr>
              <a:tblGrid>
                <a:gridCol w="2386938"/>
                <a:gridCol w="1120984"/>
                <a:gridCol w="1076878"/>
                <a:gridCol w="1041170"/>
              </a:tblGrid>
              <a:tr h="139439">
                <a:tc>
                  <a:txBody>
                    <a:bodyPr/>
                    <a:lstStyle/>
                    <a:p>
                      <a:pPr algn="ctr"/>
                      <a:r>
                        <a:rPr lang="en-US" sz="700" i="1" dirty="0" smtClean="0">
                          <a:solidFill>
                            <a:schemeClr val="tx1"/>
                          </a:solidFill>
                        </a:rPr>
                        <a:t>Goals</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Baseline (16/17 Score)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 Date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 name="Picture 2" descr="an Francisco Health Net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3244" y="-617419"/>
            <a:ext cx="1335719" cy="5736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p:cNvGraphicFramePr>
            <a:graphicFrameLocks noGrp="1"/>
          </p:cNvGraphicFramePr>
          <p:nvPr>
            <p:extLst>
              <p:ext uri="{D42A27DB-BD31-4B8C-83A1-F6EECF244321}">
                <p14:modId xmlns:p14="http://schemas.microsoft.com/office/powerpoint/2010/main" val="1675788803"/>
              </p:ext>
            </p:extLst>
          </p:nvPr>
        </p:nvGraphicFramePr>
        <p:xfrm>
          <a:off x="262162" y="2192094"/>
          <a:ext cx="2841733" cy="978193"/>
        </p:xfrm>
        <a:graphic>
          <a:graphicData uri="http://schemas.openxmlformats.org/drawingml/2006/table">
            <a:tbl>
              <a:tblPr firstRow="1" bandRow="1">
                <a:tableStyleId>{5940675A-B579-460E-94D1-54222C63F5DA}</a:tableStyleId>
              </a:tblPr>
              <a:tblGrid>
                <a:gridCol w="1538901"/>
                <a:gridCol w="1302832"/>
              </a:tblGrid>
              <a:tr h="191365">
                <a:tc>
                  <a:txBody>
                    <a:bodyPr/>
                    <a:lstStyle/>
                    <a:p>
                      <a:pPr algn="ctr"/>
                      <a:r>
                        <a:rPr lang="en-US" sz="800" i="1" dirty="0" smtClean="0"/>
                        <a:t>Strengths</a:t>
                      </a:r>
                      <a:endParaRPr lang="en-US" sz="800" i="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smtClean="0"/>
                        <a:t>Limitations</a:t>
                      </a:r>
                    </a:p>
                  </a:txBody>
                  <a:tcPr>
                    <a:solidFill>
                      <a:schemeClr val="accent2">
                        <a:lumMod val="20000"/>
                        <a:lumOff val="80000"/>
                      </a:schemeClr>
                    </a:solidFill>
                  </a:tcPr>
                </a:tc>
              </a:tr>
              <a:tr h="260235">
                <a:tc>
                  <a:txBody>
                    <a:bodyPr/>
                    <a:lstStyle/>
                    <a:p>
                      <a:endParaRPr lang="en-US" sz="1000" dirty="0"/>
                    </a:p>
                  </a:txBody>
                  <a:tcPr/>
                </a:tc>
                <a:tc>
                  <a:txBody>
                    <a:bodyPr/>
                    <a:lstStyle/>
                    <a:p>
                      <a:endParaRPr lang="en-US" sz="1000" dirty="0"/>
                    </a:p>
                  </a:txBody>
                  <a:tcPr/>
                </a:tc>
              </a:tr>
              <a:tr h="252299">
                <a:tc>
                  <a:txBody>
                    <a:bodyPr/>
                    <a:lstStyle/>
                    <a:p>
                      <a:endParaRPr lang="en-US" sz="1000" dirty="0"/>
                    </a:p>
                  </a:txBody>
                  <a:tcPr>
                    <a:noFill/>
                  </a:tcPr>
                </a:tc>
                <a:tc>
                  <a:txBody>
                    <a:bodyPr/>
                    <a:lstStyle/>
                    <a:p>
                      <a:endParaRPr lang="en-US" sz="1000" dirty="0"/>
                    </a:p>
                  </a:txBody>
                  <a:tcPr>
                    <a:noFill/>
                  </a:tcPr>
                </a:tc>
              </a:tr>
              <a:tr h="252299">
                <a:tc>
                  <a:txBody>
                    <a:bodyPr/>
                    <a:lstStyle/>
                    <a:p>
                      <a:endParaRPr lang="en-US" sz="1000" dirty="0"/>
                    </a:p>
                  </a:txBody>
                  <a:tcPr>
                    <a:noFill/>
                  </a:tcPr>
                </a:tc>
                <a:tc>
                  <a:txBody>
                    <a:bodyPr/>
                    <a:lstStyle/>
                    <a:p>
                      <a:endParaRPr lang="en-US" sz="1000" dirty="0"/>
                    </a:p>
                  </a:txBody>
                  <a:tcPr>
                    <a:noFill/>
                  </a:tcPr>
                </a:tc>
              </a:tr>
            </a:tbl>
          </a:graphicData>
        </a:graphic>
      </p:graphicFrame>
      <p:sp>
        <p:nvSpPr>
          <p:cNvPr id="10" name="TextBox 9"/>
          <p:cNvSpPr txBox="1"/>
          <p:nvPr/>
        </p:nvSpPr>
        <p:spPr>
          <a:xfrm>
            <a:off x="3229009" y="2166456"/>
            <a:ext cx="2800427" cy="215444"/>
          </a:xfrm>
          <a:prstGeom prst="rect">
            <a:avLst/>
          </a:prstGeom>
          <a:noFill/>
        </p:spPr>
        <p:txBody>
          <a:bodyPr wrap="square" rtlCol="0">
            <a:spAutoFit/>
          </a:bodyPr>
          <a:lstStyle/>
          <a:p>
            <a:pPr algn="ctr"/>
            <a:r>
              <a:rPr lang="en-US" sz="800" b="1" i="1" dirty="0" smtClean="0"/>
              <a:t>Non 360 Survey Conditions</a:t>
            </a:r>
            <a:endParaRPr lang="en-US" sz="800" b="1" i="1" dirty="0"/>
          </a:p>
        </p:txBody>
      </p:sp>
      <p:graphicFrame>
        <p:nvGraphicFramePr>
          <p:cNvPr id="2" name="Table 1"/>
          <p:cNvGraphicFramePr>
            <a:graphicFrameLocks noGrp="1"/>
          </p:cNvGraphicFramePr>
          <p:nvPr>
            <p:extLst/>
          </p:nvPr>
        </p:nvGraphicFramePr>
        <p:xfrm>
          <a:off x="295300" y="5379746"/>
          <a:ext cx="5734136" cy="1188720"/>
        </p:xfrm>
        <a:graphic>
          <a:graphicData uri="http://schemas.openxmlformats.org/drawingml/2006/table">
            <a:tbl>
              <a:tblPr firstRow="1" bandRow="1">
                <a:tableStyleId>{5940675A-B579-460E-94D1-54222C63F5DA}</a:tableStyleId>
              </a:tblPr>
              <a:tblGrid>
                <a:gridCol w="1575399"/>
                <a:gridCol w="1575399"/>
                <a:gridCol w="1575399"/>
                <a:gridCol w="1007939"/>
              </a:tblGrid>
              <a:tr h="180700">
                <a:tc>
                  <a:txBody>
                    <a:bodyPr/>
                    <a:lstStyle/>
                    <a:p>
                      <a:r>
                        <a:rPr lang="en-US" sz="700" b="1" dirty="0" smtClean="0"/>
                        <a:t>A. My knowledge/skills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r>
                        <a:rPr lang="en-US" sz="700" b="1" dirty="0" smtClean="0"/>
                        <a:t>B. My behaviors/tasks/habits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r>
                        <a:rPr lang="en-US" sz="700" b="1" dirty="0" smtClean="0"/>
                        <a:t>C. Other:</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00"/>
                    </a:solidFill>
                  </a:tcPr>
                </a:tc>
                <a:tc rowSpan="4">
                  <a:txBody>
                    <a:bodyPr/>
                    <a:lstStyle/>
                    <a:p>
                      <a:r>
                        <a:rPr lang="en-US" sz="700" dirty="0" smtClean="0"/>
                        <a:t>Gap: </a:t>
                      </a:r>
                      <a:endParaRPr lang="en-US" sz="1000" dirty="0"/>
                    </a:p>
                  </a:txBody>
                  <a:tcPr>
                    <a:lnL w="12700" cap="flat" cmpd="sng" algn="ctr">
                      <a:solidFill>
                        <a:schemeClr val="tx1"/>
                      </a:solidFill>
                      <a:prstDash val="solid"/>
                      <a:round/>
                      <a:headEnd type="none" w="med" len="med"/>
                      <a:tailEnd type="none" w="med" len="med"/>
                    </a:lnL>
                  </a:tcPr>
                </a:tc>
              </a:tr>
              <a:tr h="277999">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200" dirty="0"/>
                    </a:p>
                  </a:txBody>
                  <a:tcPr/>
                </a:tc>
              </a:tr>
              <a:tr h="311170">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 </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r>
              <a:tr h="180700">
                <a:tc>
                  <a:txBody>
                    <a:bodyPr/>
                    <a:lstStyle/>
                    <a:p>
                      <a:r>
                        <a:rPr lang="en-US" sz="700" b="1" dirty="0" smtClean="0"/>
                        <a:t>D. People</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E. Materials/Supplies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700" b="1" dirty="0" smtClean="0"/>
                        <a:t>F. Environment</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vMerge="1">
                  <a:txBody>
                    <a:bodyPr/>
                    <a:lstStyle/>
                    <a:p>
                      <a:endParaRPr lang="en-US"/>
                    </a:p>
                  </a:txBody>
                  <a:tcPr/>
                </a:tc>
              </a:tr>
            </a:tbl>
          </a:graphicData>
        </a:graphic>
      </p:graphicFrame>
      <p:pic>
        <p:nvPicPr>
          <p:cNvPr id="35" name="Picture 3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862313" y="2289167"/>
            <a:ext cx="1257381" cy="85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6" name="Content Placeholder 6"/>
          <p:cNvGraphicFramePr>
            <a:graphicFrameLocks noGrp="1"/>
          </p:cNvGraphicFramePr>
          <p:nvPr>
            <p:ph idx="1"/>
            <p:extLst/>
          </p:nvPr>
        </p:nvGraphicFramePr>
        <p:xfrm>
          <a:off x="262165" y="7013052"/>
          <a:ext cx="3924677" cy="12463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1" name="TextBox 43"/>
          <p:cNvSpPr txBox="1">
            <a:spLocks noChangeArrowheads="1"/>
          </p:cNvSpPr>
          <p:nvPr/>
        </p:nvSpPr>
        <p:spPr bwMode="auto">
          <a:xfrm>
            <a:off x="1842258" y="193900"/>
            <a:ext cx="7343306" cy="3936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5011" tIns="42506" rIns="85011" bIns="42506">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1000" b="1" dirty="0">
                <a:latin typeface="+mn-lt"/>
              </a:rPr>
              <a:t>Personal </a:t>
            </a:r>
            <a:r>
              <a:rPr lang="en-US" altLang="en-US" sz="1000" b="1" dirty="0" smtClean="0">
                <a:latin typeface="+mn-lt"/>
              </a:rPr>
              <a:t>Development Plan A3 </a:t>
            </a:r>
            <a:r>
              <a:rPr lang="en-US" altLang="en-US" sz="1000" b="1" dirty="0">
                <a:latin typeface="+mn-lt"/>
              </a:rPr>
              <a:t>Title:				 </a:t>
            </a:r>
            <a:r>
              <a:rPr lang="en-US" altLang="en-US" sz="1000" b="1" dirty="0" smtClean="0">
                <a:latin typeface="+mn-lt"/>
              </a:rPr>
              <a:t>   </a:t>
            </a:r>
            <a:r>
              <a:rPr lang="en-US" altLang="en-US" sz="1000" b="1" dirty="0">
                <a:latin typeface="+mn-lt"/>
              </a:rPr>
              <a:t>Owner: </a:t>
            </a:r>
          </a:p>
          <a:p>
            <a:r>
              <a:rPr lang="en-US" altLang="en-US" sz="1000" b="1" dirty="0" smtClean="0">
                <a:latin typeface="+mn-lt"/>
              </a:rPr>
              <a:t>Expanded Executive Team 2017-18 Template</a:t>
            </a:r>
            <a:r>
              <a:rPr lang="en-US" altLang="en-US" sz="1000" b="1" dirty="0">
                <a:latin typeface="+mn-lt"/>
              </a:rPr>
              <a:t>	</a:t>
            </a:r>
            <a:endParaRPr lang="en-US" altLang="en-US" sz="1000" i="1" dirty="0">
              <a:latin typeface="+mn-lt"/>
            </a:endParaRPr>
          </a:p>
        </p:txBody>
      </p:sp>
    </p:spTree>
    <p:extLst>
      <p:ext uri="{BB962C8B-B14F-4D97-AF65-F5344CB8AC3E}">
        <p14:creationId xmlns:p14="http://schemas.microsoft.com/office/powerpoint/2010/main" val="15701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Text Box 27"/>
          <p:cNvSpPr txBox="1">
            <a:spLocks noChangeArrowheads="1"/>
          </p:cNvSpPr>
          <p:nvPr/>
        </p:nvSpPr>
        <p:spPr bwMode="auto">
          <a:xfrm>
            <a:off x="4904252" y="210533"/>
            <a:ext cx="153571" cy="212817"/>
          </a:xfrm>
          <a:prstGeom prst="rect">
            <a:avLst/>
          </a:prstGeom>
          <a:noFill/>
          <a:ln>
            <a:noFill/>
          </a:ln>
          <a:effectLst/>
          <a:extLst/>
        </p:spPr>
        <p:txBody>
          <a:bodyPr wrap="none" lIns="76011" tIns="38006" rIns="76011" bIns="38006">
            <a:spAutoFit/>
          </a:bodyPr>
          <a:lstStyle>
            <a:lvl1pPr defTabSz="1158875">
              <a:defRPr sz="2500">
                <a:solidFill>
                  <a:schemeClr val="tx1"/>
                </a:solidFill>
                <a:latin typeface="Times New Roman" panose="02020603050405020304" pitchFamily="18" charset="0"/>
                <a:ea typeface="MS PGothic" panose="020B0600070205080204" pitchFamily="34" charset="-128"/>
              </a:defRPr>
            </a:lvl1pPr>
            <a:lvl2pPr marL="742950" indent="-285750" defTabSz="1158875">
              <a:defRPr sz="2500">
                <a:solidFill>
                  <a:schemeClr val="tx1"/>
                </a:solidFill>
                <a:latin typeface="Times New Roman" panose="02020603050405020304" pitchFamily="18" charset="0"/>
                <a:ea typeface="MS PGothic" panose="020B0600070205080204" pitchFamily="34" charset="-128"/>
              </a:defRPr>
            </a:lvl2pPr>
            <a:lvl3pPr marL="1143000" indent="-228600" defTabSz="1158875">
              <a:defRPr sz="2500">
                <a:solidFill>
                  <a:schemeClr val="tx1"/>
                </a:solidFill>
                <a:latin typeface="Times New Roman" panose="02020603050405020304" pitchFamily="18" charset="0"/>
                <a:ea typeface="MS PGothic" panose="020B0600070205080204" pitchFamily="34" charset="-128"/>
              </a:defRPr>
            </a:lvl3pPr>
            <a:lvl4pPr marL="1600200" indent="-228600" defTabSz="1158875">
              <a:defRPr sz="2500">
                <a:solidFill>
                  <a:schemeClr val="tx1"/>
                </a:solidFill>
                <a:latin typeface="Times New Roman" panose="02020603050405020304" pitchFamily="18" charset="0"/>
                <a:ea typeface="MS PGothic" panose="020B0600070205080204" pitchFamily="34" charset="-128"/>
              </a:defRPr>
            </a:lvl4pPr>
            <a:lvl5pPr marL="2057400" indent="-228600" defTabSz="1158875">
              <a:defRPr sz="2500">
                <a:solidFill>
                  <a:schemeClr val="tx1"/>
                </a:solidFill>
                <a:latin typeface="Times New Roman" panose="02020603050405020304" pitchFamily="18" charset="0"/>
                <a:ea typeface="MS PGothic" panose="020B0600070205080204" pitchFamily="34" charset="-128"/>
              </a:defRPr>
            </a:lvl5pPr>
            <a:lvl6pPr marL="25146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29718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4290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38862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884" b="1" dirty="0">
              <a:effectLst>
                <a:outerShdw blurRad="38100" dist="38100" dir="2700000" algn="tl">
                  <a:srgbClr val="C0C0C0"/>
                </a:outerShdw>
              </a:effectLst>
              <a:latin typeface="Arial" panose="020B0604020202020204" pitchFamily="34" charset="0"/>
            </a:endParaRPr>
          </a:p>
        </p:txBody>
      </p:sp>
      <p:sp>
        <p:nvSpPr>
          <p:cNvPr id="15366" name="Text Box 203"/>
          <p:cNvSpPr txBox="1">
            <a:spLocks noChangeArrowheads="1"/>
          </p:cNvSpPr>
          <p:nvPr/>
        </p:nvSpPr>
        <p:spPr bwMode="auto">
          <a:xfrm>
            <a:off x="9694259" y="6621599"/>
            <a:ext cx="2076708" cy="13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9937" tIns="29969" rIns="59937" bIns="29969">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505" dirty="0">
                <a:latin typeface="Arial" charset="0"/>
                <a:sym typeface="Webdings" charset="2"/>
              </a:rPr>
              <a:t>ZSFG </a:t>
            </a:r>
            <a:r>
              <a:rPr lang="en-US" altLang="en-US" sz="505" dirty="0" smtClean="0">
                <a:latin typeface="Arial" charset="0"/>
                <a:sym typeface="Webdings" charset="2"/>
              </a:rPr>
              <a:t>Personal Development Plan A3 </a:t>
            </a:r>
            <a:r>
              <a:rPr lang="mr-IN" altLang="en-US" sz="505" dirty="0" smtClean="0">
                <a:latin typeface="Arial" charset="0"/>
                <a:sym typeface="Webdings" charset="2"/>
              </a:rPr>
              <a:t>–</a:t>
            </a:r>
            <a:r>
              <a:rPr lang="en-US" altLang="en-US" sz="505" dirty="0">
                <a:latin typeface="Arial" charset="0"/>
                <a:sym typeface="Webdings" charset="2"/>
              </a:rPr>
              <a:t> </a:t>
            </a:r>
            <a:r>
              <a:rPr lang="en-US" altLang="en-US" sz="505" dirty="0" err="1" smtClean="0">
                <a:latin typeface="Arial" charset="0"/>
                <a:sym typeface="Webdings" charset="2"/>
              </a:rPr>
              <a:t>Exp</a:t>
            </a:r>
            <a:r>
              <a:rPr lang="en-US" altLang="en-US" sz="505" dirty="0" smtClean="0">
                <a:latin typeface="Arial" charset="0"/>
                <a:sym typeface="Webdings" charset="2"/>
              </a:rPr>
              <a:t> Exec Template 2017-18</a:t>
            </a:r>
            <a:endParaRPr lang="en-US" altLang="en-US" sz="505" dirty="0">
              <a:latin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08643858"/>
              </p:ext>
            </p:extLst>
          </p:nvPr>
        </p:nvGraphicFramePr>
        <p:xfrm>
          <a:off x="9492343" y="218209"/>
          <a:ext cx="2424628" cy="294742"/>
        </p:xfrm>
        <a:graphic>
          <a:graphicData uri="http://schemas.openxmlformats.org/drawingml/2006/table">
            <a:tbl>
              <a:tblPr/>
              <a:tblGrid>
                <a:gridCol w="606157"/>
                <a:gridCol w="606157"/>
                <a:gridCol w="606157"/>
                <a:gridCol w="606157"/>
              </a:tblGrid>
              <a:tr h="278397">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Ver: </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Date:</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Owner:</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Supervisor:</a:t>
                      </a:r>
                      <a:endParaRPr kumimoji="0" lang="en-US" altLang="en-US" sz="700" b="0" i="0" u="none" strike="noStrike" cap="none" normalizeH="0" baseline="0" dirty="0">
                        <a:ln>
                          <a:noFill/>
                        </a:ln>
                        <a:solidFill>
                          <a:schemeClr val="tx1"/>
                        </a:solidFill>
                        <a:effectLst/>
                        <a:latin typeface="+mn-lt"/>
                        <a:ea typeface="MS PGothic" charset="-128"/>
                      </a:endParaRPr>
                    </a:p>
                    <a:p>
                      <a:pPr marL="0" marR="0" lvl="0" indent="0" algn="ctr" defTabSz="473075" rtl="0" eaLnBrk="1" fontAlgn="base" latinLnBrk="0" hangingPunct="1">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384" name="TextBox 43"/>
          <p:cNvSpPr txBox="1">
            <a:spLocks noChangeArrowheads="1"/>
          </p:cNvSpPr>
          <p:nvPr/>
        </p:nvSpPr>
        <p:spPr bwMode="auto">
          <a:xfrm>
            <a:off x="1842258" y="273041"/>
            <a:ext cx="7343306" cy="2397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5011" tIns="42506" rIns="85011" bIns="42506">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1000" b="1" dirty="0">
                <a:latin typeface="+mn-lt"/>
              </a:rPr>
              <a:t>Personal </a:t>
            </a:r>
            <a:r>
              <a:rPr lang="en-US" altLang="en-US" sz="1000" b="1" dirty="0" smtClean="0">
                <a:latin typeface="+mn-lt"/>
              </a:rPr>
              <a:t>Development Plan A3 </a:t>
            </a:r>
            <a:r>
              <a:rPr lang="en-US" altLang="en-US" sz="1000" b="1" dirty="0">
                <a:latin typeface="+mn-lt"/>
              </a:rPr>
              <a:t>Title:				 </a:t>
            </a:r>
            <a:r>
              <a:rPr lang="en-US" altLang="en-US" sz="1000" b="1" dirty="0" smtClean="0">
                <a:latin typeface="+mn-lt"/>
              </a:rPr>
              <a:t>   </a:t>
            </a:r>
            <a:r>
              <a:rPr lang="en-US" altLang="en-US" sz="1000" b="1" dirty="0">
                <a:latin typeface="+mn-lt"/>
              </a:rPr>
              <a:t>Owner: 	</a:t>
            </a:r>
            <a:endParaRPr lang="en-US" altLang="en-US" sz="1000" i="1" dirty="0">
              <a:latin typeface="+mn-lt"/>
            </a:endParaRPr>
          </a:p>
        </p:txBody>
      </p:sp>
      <p:pic>
        <p:nvPicPr>
          <p:cNvPr id="19" name="Picture 18" descr="ZSFGH_LogoShort_4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569" y="206472"/>
            <a:ext cx="1539689" cy="37180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533075352"/>
              </p:ext>
            </p:extLst>
          </p:nvPr>
        </p:nvGraphicFramePr>
        <p:xfrm>
          <a:off x="6214270" y="2793255"/>
          <a:ext cx="5724885" cy="1819614"/>
        </p:xfrm>
        <a:graphic>
          <a:graphicData uri="http://schemas.openxmlformats.org/drawingml/2006/table">
            <a:tbl>
              <a:tblPr firstRow="1" bandRow="1">
                <a:tableStyleId>{5C22544A-7EE6-4342-B048-85BDC9FD1C3A}</a:tableStyleId>
              </a:tblPr>
              <a:tblGrid>
                <a:gridCol w="1121712"/>
                <a:gridCol w="3387436"/>
                <a:gridCol w="644237"/>
                <a:gridCol w="571500"/>
              </a:tblGrid>
              <a:tr h="40743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VI. Plan:</a:t>
                      </a:r>
                      <a:r>
                        <a:rPr lang="en-US" altLang="en-US" sz="700" b="1" i="1" dirty="0" smtClean="0">
                          <a:solidFill>
                            <a:schemeClr val="tx1"/>
                          </a:solidFill>
                          <a:latin typeface="+mn-lt"/>
                          <a:ea typeface="Arial" charset="0"/>
                          <a:cs typeface="Arial" charset="0"/>
                        </a:rPr>
                        <a:t>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will you implement, and by when? </a:t>
                      </a:r>
                      <a:r>
                        <a:rPr lang="en-US" altLang="en-US" sz="700" b="0" i="1" dirty="0" smtClean="0">
                          <a:solidFill>
                            <a:schemeClr val="tx1"/>
                          </a:solidFill>
                          <a:latin typeface="+mn-lt"/>
                          <a:ea typeface="Arial" charset="0"/>
                          <a:cs typeface="Arial" charset="0"/>
                        </a:rPr>
                        <a:t>List the steps you will take in order to accomplish the countermeasures you listed above and decide on a date by which you will have completed that step. Creating a plan will help you achieve your countermeasures and help you develop new habits that are aligned with lean leadership principles.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79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5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987921267"/>
              </p:ext>
            </p:extLst>
          </p:nvPr>
        </p:nvGraphicFramePr>
        <p:xfrm>
          <a:off x="6214270" y="634843"/>
          <a:ext cx="5724884" cy="2111088"/>
        </p:xfrm>
        <a:graphic>
          <a:graphicData uri="http://schemas.openxmlformats.org/drawingml/2006/table">
            <a:tbl>
              <a:tblPr firstRow="1" bandRow="1">
                <a:tableStyleId>{5C22544A-7EE6-4342-B048-85BDC9FD1C3A}</a:tableStyleId>
              </a:tblPr>
              <a:tblGrid>
                <a:gridCol w="976239"/>
                <a:gridCol w="1911927"/>
                <a:gridCol w="1846715"/>
                <a:gridCol w="501133"/>
                <a:gridCol w="488870"/>
              </a:tblGrid>
              <a:tr h="41463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rPr>
                        <a:t>V. Possible Countermeasures</a:t>
                      </a:r>
                      <a:r>
                        <a:rPr lang="en-US" altLang="en-US" sz="1000" b="0" i="1" dirty="0" smtClean="0">
                          <a:solidFill>
                            <a:schemeClr val="tx1"/>
                          </a:solidFill>
                          <a:latin typeface="+mn-lt"/>
                        </a:rPr>
                        <a:t>: </a:t>
                      </a:r>
                      <a:r>
                        <a:rPr lang="en-US" altLang="en-US" sz="700" b="0" i="1" dirty="0" smtClean="0">
                          <a:solidFill>
                            <a:schemeClr val="tx1"/>
                          </a:solidFill>
                          <a:latin typeface="+mn-lt"/>
                        </a:rPr>
                        <a:t>List 3-5 actions you may take to help you become a better coach/leader of problem solvers. These may include new habits for</a:t>
                      </a:r>
                      <a:r>
                        <a:rPr lang="en-US" altLang="en-US" sz="700" b="0" i="1" baseline="0" dirty="0" smtClean="0">
                          <a:solidFill>
                            <a:schemeClr val="tx1"/>
                          </a:solidFill>
                          <a:latin typeface="+mn-lt"/>
                        </a:rPr>
                        <a:t> </a:t>
                      </a:r>
                      <a:r>
                        <a:rPr lang="en-US" altLang="en-US" sz="700" b="0" i="1" dirty="0" smtClean="0">
                          <a:solidFill>
                            <a:schemeClr val="tx1"/>
                          </a:solidFill>
                          <a:latin typeface="+mn-lt"/>
                        </a:rPr>
                        <a:t>your daily/weekly/monthly routine. Actively working on these countermeasures may help you achieve the goals you listed on the left side of your A3.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077">
                <a:tc>
                  <a:txBody>
                    <a:bodyPr/>
                    <a:lstStyle/>
                    <a:p>
                      <a:pPr algn="ctr"/>
                      <a:r>
                        <a:rPr lang="en-US" sz="700" i="1" baseline="0" dirty="0" smtClean="0">
                          <a:latin typeface="+mn-lt"/>
                        </a:rPr>
                        <a:t>Cause Addressed</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Countermeasure</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Description (“If-Then”)</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Impact</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Effort</a:t>
                      </a:r>
                      <a:endParaRPr lang="en-US" sz="700" i="1" dirty="0">
                        <a:latin typeface="+mn-lt"/>
                      </a:endParaRPr>
                    </a:p>
                  </a:txBody>
                  <a:tcPr marL="80826" marR="80826" marT="40414" marB="40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00824">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790">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03">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64506179"/>
              </p:ext>
            </p:extLst>
          </p:nvPr>
        </p:nvGraphicFramePr>
        <p:xfrm>
          <a:off x="6214270" y="4681000"/>
          <a:ext cx="5724884" cy="1921652"/>
        </p:xfrm>
        <a:graphic>
          <a:graphicData uri="http://schemas.openxmlformats.org/drawingml/2006/table">
            <a:tbl>
              <a:tblPr firstRow="1" bandRow="1">
                <a:tableStyleId>{5C22544A-7EE6-4342-B048-85BDC9FD1C3A}</a:tableStyleId>
              </a:tblPr>
              <a:tblGrid>
                <a:gridCol w="5724884"/>
              </a:tblGrid>
              <a:tr h="233974">
                <a:tc>
                  <a:txBody>
                    <a:bodyPr/>
                    <a:lstStyle/>
                    <a:p>
                      <a:r>
                        <a:rPr lang="en-US" altLang="en-US" sz="1000" b="1" i="1" dirty="0" smtClean="0">
                          <a:solidFill>
                            <a:schemeClr val="tx1"/>
                          </a:solidFill>
                          <a:latin typeface="+mn-lt"/>
                        </a:rPr>
                        <a:t>VII. Follow-Up</a:t>
                      </a:r>
                      <a:r>
                        <a:rPr lang="en-US" altLang="en-US" sz="700" b="1" i="1" dirty="0" smtClean="0">
                          <a:solidFill>
                            <a:schemeClr val="tx1"/>
                          </a:solidFill>
                          <a:latin typeface="+mn-lt"/>
                        </a:rPr>
                        <a:t>: </a:t>
                      </a:r>
                      <a:r>
                        <a:rPr lang="en-US" altLang="en-US" sz="700" b="0" i="1" dirty="0" smtClean="0">
                          <a:solidFill>
                            <a:schemeClr val="tx1"/>
                          </a:solidFill>
                          <a:latin typeface="+mn-lt"/>
                        </a:rPr>
                        <a:t>How</a:t>
                      </a:r>
                      <a:r>
                        <a:rPr lang="en-US" altLang="en-US" sz="700" b="0" i="1" baseline="0" dirty="0" smtClean="0">
                          <a:solidFill>
                            <a:schemeClr val="tx1"/>
                          </a:solidFill>
                          <a:latin typeface="+mn-lt"/>
                        </a:rPr>
                        <a:t> will you assure ongoing PDSA?</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687678">
                <a:tc>
                  <a:txBody>
                    <a:bodyPr/>
                    <a:lstStyle/>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dirty="0" smtClean="0">
                          <a:latin typeface="+mn-lt"/>
                        </a:rPr>
                        <a:t>Name of Supervisor </a:t>
                      </a:r>
                      <a:r>
                        <a:rPr lang="en-US" altLang="en-US" sz="1000" baseline="0" dirty="0" smtClean="0">
                          <a:latin typeface="+mn-lt"/>
                        </a:rPr>
                        <a:t>to discuss plan:</a:t>
                      </a:r>
                    </a:p>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baseline="0" dirty="0" smtClean="0">
                          <a:latin typeface="+mn-lt"/>
                        </a:rPr>
                        <a:t>What other team members will you share with? </a:t>
                      </a:r>
                    </a:p>
                    <a:p>
                      <a:pPr marL="228600" marR="0" lvl="0" indent="-228600" algn="l" defTabSz="914400" rtl="0" eaLnBrk="1" fontAlgn="auto" latinLnBrk="0" hangingPunct="1">
                        <a:lnSpc>
                          <a:spcPct val="150000"/>
                        </a:lnSpc>
                        <a:spcBef>
                          <a:spcPts val="0"/>
                        </a:spcBef>
                        <a:spcAft>
                          <a:spcPts val="0"/>
                        </a:spcAft>
                        <a:buClrTx/>
                        <a:buSzTx/>
                        <a:buFontTx/>
                        <a:buAutoNum type="arabicPeriod"/>
                        <a:tabLst/>
                        <a:defRPr/>
                      </a:pPr>
                      <a:r>
                        <a:rPr lang="en-US" altLang="en-US" sz="1000" baseline="0" dirty="0" smtClean="0">
                          <a:latin typeface="+mn-lt"/>
                        </a:rPr>
                        <a:t>How and when will you follow-up on your progress? </a:t>
                      </a:r>
                      <a:endParaRPr lang="en-US" altLang="en-US" sz="1000" dirty="0" smtClean="0">
                        <a:latin typeface="+mn-lt"/>
                      </a:endParaRPr>
                    </a:p>
                    <a:p>
                      <a:endParaRPr lang="en-US" sz="1000" i="1" dirty="0" smtClean="0">
                        <a:solidFill>
                          <a:schemeClr val="accent1"/>
                        </a:solidFill>
                      </a:endParaRPr>
                    </a:p>
                    <a:p>
                      <a:r>
                        <a:rPr lang="en-US" sz="1000" i="1" dirty="0" smtClean="0">
                          <a:solidFill>
                            <a:schemeClr val="accent1"/>
                          </a:solidFill>
                        </a:rPr>
                        <a:t>[Results/Impact:</a:t>
                      </a:r>
                      <a:r>
                        <a:rPr lang="en-US" sz="1000" i="1" baseline="0" dirty="0" smtClean="0">
                          <a:solidFill>
                            <a:schemeClr val="accent1"/>
                          </a:solidFill>
                        </a:rPr>
                        <a:t> </a:t>
                      </a:r>
                      <a:r>
                        <a:rPr lang="en-US" sz="1000" i="1" dirty="0" smtClean="0">
                          <a:solidFill>
                            <a:schemeClr val="accent1"/>
                          </a:solidFill>
                        </a:rPr>
                        <a:t>Consider adding measurable results/impacts here, especially if you meet your goals and cycle</a:t>
                      </a:r>
                      <a:r>
                        <a:rPr lang="en-US" sz="1000" i="1" baseline="0" dirty="0" smtClean="0">
                          <a:solidFill>
                            <a:schemeClr val="accent1"/>
                          </a:solidFill>
                        </a:rPr>
                        <a:t> of improvement is completed, </a:t>
                      </a:r>
                      <a:r>
                        <a:rPr lang="en-US" sz="1000" i="1" dirty="0" smtClean="0">
                          <a:solidFill>
                            <a:schemeClr val="accent1"/>
                          </a:solidFill>
                        </a:rPr>
                        <a:t>and/or you plan to create a new A3 for a</a:t>
                      </a:r>
                      <a:r>
                        <a:rPr lang="en-US" sz="1000" i="1" baseline="0" dirty="0" smtClean="0">
                          <a:solidFill>
                            <a:schemeClr val="accent1"/>
                          </a:solidFill>
                        </a:rPr>
                        <a:t> different problem </a:t>
                      </a:r>
                      <a:r>
                        <a:rPr lang="en-US" sz="1000" i="1" dirty="0" smtClean="0">
                          <a:solidFill>
                            <a:schemeClr val="accent1"/>
                          </a:solidFill>
                        </a:rPr>
                        <a:t>next year.</a:t>
                      </a:r>
                      <a:r>
                        <a:rPr lang="en-US" sz="1000" i="1" baseline="0" dirty="0" smtClean="0">
                          <a:solidFill>
                            <a:schemeClr val="accent1"/>
                          </a:solidFill>
                        </a:rPr>
                        <a:t> </a:t>
                      </a:r>
                    </a:p>
                    <a:p>
                      <a:endParaRPr lang="en-US" sz="1000" i="1" baseline="0" dirty="0" smtClean="0">
                        <a:solidFill>
                          <a:schemeClr val="accent1"/>
                        </a:solidFill>
                      </a:endParaRPr>
                    </a:p>
                    <a:p>
                      <a:r>
                        <a:rPr lang="en-US" sz="1000" i="1" baseline="0" dirty="0" smtClean="0">
                          <a:solidFill>
                            <a:schemeClr val="accent1"/>
                          </a:solidFill>
                        </a:rPr>
                        <a:t>A3-SR: Alternatively, you can create a follow-up A3-Status Report using our alternative template to describe your implementation of the original Plan-Do, and continue your problem solving through Study and Adjust.]</a:t>
                      </a:r>
                      <a:endParaRPr lang="en-US" sz="1000" i="1" dirty="0" smtClean="0">
                        <a:solidFill>
                          <a:schemeClr val="accent1"/>
                        </a:solidFill>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903908788"/>
              </p:ext>
            </p:extLst>
          </p:nvPr>
        </p:nvGraphicFramePr>
        <p:xfrm>
          <a:off x="238992" y="4985349"/>
          <a:ext cx="5850164" cy="1681399"/>
        </p:xfrm>
        <a:graphic>
          <a:graphicData uri="http://schemas.openxmlformats.org/drawingml/2006/table">
            <a:tbl>
              <a:tblPr firstRow="1" bandRow="1">
                <a:tableStyleId>{5C22544A-7EE6-4342-B048-85BDC9FD1C3A}</a:tableStyleId>
              </a:tblPr>
              <a:tblGrid>
                <a:gridCol w="5850164"/>
              </a:tblGrid>
              <a:tr h="272451">
                <a:tc>
                  <a:txBody>
                    <a:bodyPr/>
                    <a:lstStyle/>
                    <a:p>
                      <a:r>
                        <a:rPr lang="en-US" altLang="en-US" sz="1000" b="1" i="1" dirty="0" smtClean="0">
                          <a:solidFill>
                            <a:schemeClr val="tx1"/>
                          </a:solidFill>
                          <a:latin typeface="+mn-lt"/>
                        </a:rPr>
                        <a:t>IV. Analysis:</a:t>
                      </a:r>
                      <a:r>
                        <a:rPr lang="en-US" altLang="en-US" sz="700" b="1" i="1" dirty="0" smtClean="0">
                          <a:solidFill>
                            <a:schemeClr val="tx1"/>
                          </a:solidFill>
                          <a:latin typeface="+mn-lt"/>
                        </a:rPr>
                        <a:t> </a:t>
                      </a:r>
                      <a:r>
                        <a:rPr lang="en-US" altLang="en-US" sz="700" b="0" i="1" dirty="0" smtClean="0">
                          <a:solidFill>
                            <a:schemeClr val="tx1"/>
                          </a:solidFill>
                          <a:latin typeface="+mn-lt"/>
                        </a:rPr>
                        <a:t>Why does the problem exist, in terms of causes, constraints, barriers? Reasons for My Personal Performance/My Current Strong Habits and Limiting (Gap) Habits </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341491">
                <a:tc>
                  <a:txBody>
                    <a:bodyPr/>
                    <a:lstStyle/>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906540712"/>
              </p:ext>
            </p:extLst>
          </p:nvPr>
        </p:nvGraphicFramePr>
        <p:xfrm>
          <a:off x="238992" y="3583955"/>
          <a:ext cx="5850164" cy="1328571"/>
        </p:xfrm>
        <a:graphic>
          <a:graphicData uri="http://schemas.openxmlformats.org/drawingml/2006/table">
            <a:tbl>
              <a:tblPr firstRow="1" bandRow="1">
                <a:tableStyleId>{5C22544A-7EE6-4342-B048-85BDC9FD1C3A}</a:tableStyleId>
              </a:tblPr>
              <a:tblGrid>
                <a:gridCol w="5850164"/>
              </a:tblGrid>
              <a:tr h="374981">
                <a:tc>
                  <a:txBody>
                    <a:bodyPr/>
                    <a:lstStyle/>
                    <a:p>
                      <a:pPr>
                        <a:defRPr/>
                      </a:pPr>
                      <a:r>
                        <a:rPr lang="en-US" altLang="en-US" sz="1000" b="1" i="1" dirty="0" smtClean="0">
                          <a:solidFill>
                            <a:schemeClr val="tx1"/>
                          </a:solidFill>
                          <a:latin typeface="+mn-lt"/>
                        </a:rPr>
                        <a:t>III. Targets and Goals: </a:t>
                      </a:r>
                      <a:r>
                        <a:rPr lang="en-US" altLang="en-US" sz="700" b="0" i="1" dirty="0" smtClean="0">
                          <a:solidFill>
                            <a:schemeClr val="tx1"/>
                          </a:solidFill>
                          <a:latin typeface="+mn-lt"/>
                        </a:rPr>
                        <a:t>What specific measurable outcomes are desired and by when? Create 3-5 goals that will help you improve the limitations stated above. Make sure to include how much you want to improve and by when you want to reach these goals.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953590">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724441316"/>
              </p:ext>
            </p:extLst>
          </p:nvPr>
        </p:nvGraphicFramePr>
        <p:xfrm>
          <a:off x="236996" y="1815176"/>
          <a:ext cx="5852160" cy="1702262"/>
        </p:xfrm>
        <a:graphic>
          <a:graphicData uri="http://schemas.openxmlformats.org/drawingml/2006/table">
            <a:tbl>
              <a:tblPr firstRow="1" bandRow="1">
                <a:tableStyleId>{5C22544A-7EE6-4342-B048-85BDC9FD1C3A}</a:tableStyleId>
              </a:tblPr>
              <a:tblGrid>
                <a:gridCol w="5852160"/>
              </a:tblGrid>
              <a:tr h="312225">
                <a:tc>
                  <a:txBody>
                    <a:bodyPr/>
                    <a:lstStyle/>
                    <a:p>
                      <a:r>
                        <a:rPr lang="en-US" altLang="en-US" sz="1000" b="1" i="1" dirty="0" smtClean="0">
                          <a:solidFill>
                            <a:schemeClr val="tx1"/>
                          </a:solidFill>
                          <a:latin typeface="+mn-lt"/>
                        </a:rPr>
                        <a:t>II. Current Conditions: </a:t>
                      </a:r>
                      <a:r>
                        <a:rPr lang="en-US" altLang="en-US" sz="700" b="0" i="1" dirty="0" smtClean="0">
                          <a:solidFill>
                            <a:schemeClr val="tx1"/>
                          </a:solidFill>
                          <a:latin typeface="+mn-lt"/>
                        </a:rPr>
                        <a:t>What is happening today and what is not working? Here you want to list your current strengths and limitations.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050129">
                <a:tc>
                  <a:txBody>
                    <a:bodyPr/>
                    <a:lstStyle/>
                    <a:p>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p>
                      <a:pPr marL="3203575" indent="0">
                        <a:tabLst/>
                      </a:pPr>
                      <a:endParaRPr lang="en-US" sz="9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56">
                <a:tc>
                  <a:txBody>
                    <a:bodyPr/>
                    <a:lstStyle/>
                    <a:p>
                      <a:r>
                        <a:rPr lang="en-US" sz="700" b="1" i="1" dirty="0" smtClean="0">
                          <a:latin typeface="+mn-lt"/>
                        </a:rPr>
                        <a:t>Problem Statement: </a:t>
                      </a:r>
                      <a:r>
                        <a:rPr lang="en-US" sz="700" b="0" i="1" dirty="0" smtClean="0">
                          <a:latin typeface="+mn-lt"/>
                        </a:rPr>
                        <a:t>What specific,</a:t>
                      </a:r>
                      <a:r>
                        <a:rPr lang="en-US" sz="700" b="0" i="1" baseline="0" dirty="0" smtClean="0">
                          <a:latin typeface="+mn-lt"/>
                        </a:rPr>
                        <a:t> measurable problem will  serve as your baseline performance? </a:t>
                      </a:r>
                    </a:p>
                    <a:p>
                      <a:endParaRPr lang="en-US" sz="1000" b="0" i="1" baseline="0" dirty="0" smtClean="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790325913"/>
              </p:ext>
            </p:extLst>
          </p:nvPr>
        </p:nvGraphicFramePr>
        <p:xfrm>
          <a:off x="241219" y="634843"/>
          <a:ext cx="5847937" cy="1068357"/>
        </p:xfrm>
        <a:graphic>
          <a:graphicData uri="http://schemas.openxmlformats.org/drawingml/2006/table">
            <a:tbl>
              <a:tblPr firstRow="1" bandRow="1">
                <a:tableStyleId>{5C22544A-7EE6-4342-B048-85BDC9FD1C3A}</a:tableStyleId>
              </a:tblPr>
              <a:tblGrid>
                <a:gridCol w="5847937"/>
              </a:tblGrid>
              <a:tr h="304802">
                <a:tc>
                  <a:txBody>
                    <a:bodyPr/>
                    <a:lstStyle/>
                    <a:p>
                      <a:r>
                        <a:rPr lang="en-US" altLang="en-US" sz="1000" b="1" i="1" dirty="0" smtClean="0">
                          <a:solidFill>
                            <a:schemeClr val="tx1"/>
                          </a:solidFill>
                          <a:latin typeface="+mn-lt"/>
                          <a:ea typeface="Arial" charset="0"/>
                          <a:cs typeface="Arial" charset="0"/>
                        </a:rPr>
                        <a:t>I. Background: </a:t>
                      </a:r>
                      <a:r>
                        <a:rPr lang="en-US" altLang="en-US" sz="700" b="0" i="1" dirty="0" smtClean="0">
                          <a:solidFill>
                            <a:schemeClr val="tx1"/>
                          </a:solidFill>
                          <a:latin typeface="+mn-lt"/>
                          <a:ea typeface="Arial" charset="0"/>
                          <a:cs typeface="Arial" charset="0"/>
                        </a:rPr>
                        <a:t>Briefly talk about your current role. Why should I improve myself in order to be a coach/leader who creates an organization filled with problem solvers? Why this, why now? This section can be 5-7 sentences.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728449">
                <a:tc>
                  <a:txBody>
                    <a:bodyPr/>
                    <a:lstStyle/>
                    <a:p>
                      <a:pPr>
                        <a:lnSpc>
                          <a:spcPct val="100000"/>
                        </a:lnSpc>
                      </a:pPr>
                      <a:r>
                        <a:rPr lang="en-US" sz="1000" i="0" dirty="0" smtClean="0"/>
                        <a:t>In my current role, I….</a:t>
                      </a:r>
                    </a:p>
                    <a:p>
                      <a:pPr>
                        <a:lnSpc>
                          <a:spcPct val="100000"/>
                        </a:lnSpc>
                      </a:pPr>
                      <a:r>
                        <a:rPr lang="en-US" sz="1000" i="0" dirty="0" smtClean="0"/>
                        <a:t>In order for me to be successful in this role, I need to….</a:t>
                      </a:r>
                    </a:p>
                    <a:p>
                      <a:pPr>
                        <a:lnSpc>
                          <a:spcPct val="100000"/>
                        </a:lnSpc>
                      </a:pPr>
                      <a:r>
                        <a:rPr lang="en-US" sz="1000" i="0" dirty="0" smtClean="0"/>
                        <a:t>Adopting lean leadership principles will allow me to…</a:t>
                      </a:r>
                    </a:p>
                    <a:p>
                      <a:pPr>
                        <a:lnSpc>
                          <a:spcPct val="100000"/>
                        </a:lnSpc>
                      </a:pPr>
                      <a:r>
                        <a:rPr lang="en-US" sz="1000" i="0" dirty="0" smtClean="0"/>
                        <a:t>I would like to improve…</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1027965813"/>
              </p:ext>
            </p:extLst>
          </p:nvPr>
        </p:nvGraphicFramePr>
        <p:xfrm>
          <a:off x="349383" y="4061661"/>
          <a:ext cx="5625970" cy="825136"/>
        </p:xfrm>
        <a:graphic>
          <a:graphicData uri="http://schemas.openxmlformats.org/drawingml/2006/table">
            <a:tbl>
              <a:tblPr firstRow="1" bandRow="1">
                <a:tableStyleId>{5C22544A-7EE6-4342-B048-85BDC9FD1C3A}</a:tableStyleId>
              </a:tblPr>
              <a:tblGrid>
                <a:gridCol w="2386938"/>
                <a:gridCol w="1120984"/>
                <a:gridCol w="1076878"/>
                <a:gridCol w="1041170"/>
              </a:tblGrid>
              <a:tr h="139439">
                <a:tc>
                  <a:txBody>
                    <a:bodyPr/>
                    <a:lstStyle/>
                    <a:p>
                      <a:pPr algn="ctr"/>
                      <a:r>
                        <a:rPr lang="en-US" sz="700" i="1" dirty="0" smtClean="0">
                          <a:solidFill>
                            <a:schemeClr val="tx1"/>
                          </a:solidFill>
                        </a:rPr>
                        <a:t>Goals</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Baseline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 Date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794">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tx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 name="Picture 2" descr="an Francisco Health Net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3244" y="-617419"/>
            <a:ext cx="1335719" cy="5736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p:cNvGraphicFramePr>
            <a:graphicFrameLocks noGrp="1"/>
          </p:cNvGraphicFramePr>
          <p:nvPr>
            <p:extLst>
              <p:ext uri="{D42A27DB-BD31-4B8C-83A1-F6EECF244321}">
                <p14:modId xmlns:p14="http://schemas.microsoft.com/office/powerpoint/2010/main" val="1868607335"/>
              </p:ext>
            </p:extLst>
          </p:nvPr>
        </p:nvGraphicFramePr>
        <p:xfrm>
          <a:off x="262163" y="2192094"/>
          <a:ext cx="3212556" cy="978193"/>
        </p:xfrm>
        <a:graphic>
          <a:graphicData uri="http://schemas.openxmlformats.org/drawingml/2006/table">
            <a:tbl>
              <a:tblPr firstRow="1" bandRow="1">
                <a:tableStyleId>{5940675A-B579-460E-94D1-54222C63F5DA}</a:tableStyleId>
              </a:tblPr>
              <a:tblGrid>
                <a:gridCol w="1248219"/>
                <a:gridCol w="433921"/>
                <a:gridCol w="1056741"/>
                <a:gridCol w="473675"/>
              </a:tblGrid>
              <a:tr h="191365">
                <a:tc>
                  <a:txBody>
                    <a:bodyPr/>
                    <a:lstStyle/>
                    <a:p>
                      <a:pPr algn="ctr"/>
                      <a:r>
                        <a:rPr lang="en-US" sz="800" i="1" dirty="0" smtClean="0"/>
                        <a:t>360 Strengths</a:t>
                      </a:r>
                      <a:endParaRPr lang="en-US" sz="800" i="1" dirty="0"/>
                    </a:p>
                  </a:txBody>
                  <a:tcPr>
                    <a:solidFill>
                      <a:schemeClr val="accent2">
                        <a:lumMod val="20000"/>
                        <a:lumOff val="80000"/>
                      </a:schemeClr>
                    </a:solidFill>
                  </a:tcPr>
                </a:tc>
                <a:tc>
                  <a:txBody>
                    <a:bodyPr/>
                    <a:lstStyle/>
                    <a:p>
                      <a:r>
                        <a:rPr lang="en-US" sz="800" i="1" dirty="0" smtClean="0"/>
                        <a:t>16/17</a:t>
                      </a:r>
                      <a:endParaRPr lang="en-US" sz="800" i="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smtClean="0"/>
                        <a:t>Limitations</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smtClean="0"/>
                        <a:t>16/17</a:t>
                      </a:r>
                    </a:p>
                  </a:txBody>
                  <a:tcPr>
                    <a:solidFill>
                      <a:schemeClr val="accent2">
                        <a:lumMod val="20000"/>
                        <a:lumOff val="80000"/>
                      </a:schemeClr>
                    </a:solidFill>
                  </a:tcPr>
                </a:tc>
              </a:tr>
              <a:tr h="260235">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252299">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r>
              <a:tr h="252299">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r>
            </a:tbl>
          </a:graphicData>
        </a:graphic>
      </p:graphicFrame>
      <p:sp>
        <p:nvSpPr>
          <p:cNvPr id="10" name="TextBox 9"/>
          <p:cNvSpPr txBox="1"/>
          <p:nvPr/>
        </p:nvSpPr>
        <p:spPr>
          <a:xfrm>
            <a:off x="3229009" y="2166456"/>
            <a:ext cx="2800427" cy="215444"/>
          </a:xfrm>
          <a:prstGeom prst="rect">
            <a:avLst/>
          </a:prstGeom>
          <a:noFill/>
        </p:spPr>
        <p:txBody>
          <a:bodyPr wrap="square" rtlCol="0">
            <a:spAutoFit/>
          </a:bodyPr>
          <a:lstStyle/>
          <a:p>
            <a:pPr algn="ctr"/>
            <a:r>
              <a:rPr lang="en-US" sz="800" b="1" i="1" dirty="0" smtClean="0"/>
              <a:t>Other Current Conditions: </a:t>
            </a:r>
            <a:endParaRPr lang="en-US" sz="800" b="1" i="1" dirty="0"/>
          </a:p>
        </p:txBody>
      </p:sp>
      <p:graphicFrame>
        <p:nvGraphicFramePr>
          <p:cNvPr id="2" name="Table 1"/>
          <p:cNvGraphicFramePr>
            <a:graphicFrameLocks noGrp="1"/>
          </p:cNvGraphicFramePr>
          <p:nvPr>
            <p:extLst>
              <p:ext uri="{D42A27DB-BD31-4B8C-83A1-F6EECF244321}">
                <p14:modId xmlns:p14="http://schemas.microsoft.com/office/powerpoint/2010/main" val="1391233300"/>
              </p:ext>
            </p:extLst>
          </p:nvPr>
        </p:nvGraphicFramePr>
        <p:xfrm>
          <a:off x="295300" y="5379746"/>
          <a:ext cx="5734136" cy="1188720"/>
        </p:xfrm>
        <a:graphic>
          <a:graphicData uri="http://schemas.openxmlformats.org/drawingml/2006/table">
            <a:tbl>
              <a:tblPr firstRow="1" bandRow="1">
                <a:tableStyleId>{5940675A-B579-460E-94D1-54222C63F5DA}</a:tableStyleId>
              </a:tblPr>
              <a:tblGrid>
                <a:gridCol w="1575399"/>
                <a:gridCol w="1575399"/>
                <a:gridCol w="1575399"/>
                <a:gridCol w="1007939"/>
              </a:tblGrid>
              <a:tr h="180700">
                <a:tc>
                  <a:txBody>
                    <a:bodyPr/>
                    <a:lstStyle/>
                    <a:p>
                      <a:r>
                        <a:rPr lang="en-US" sz="700" b="1" dirty="0" smtClean="0"/>
                        <a:t>A. My knowledge/skills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r>
                        <a:rPr lang="en-US" sz="700" b="1" dirty="0" smtClean="0"/>
                        <a:t>B. My behaviors/tasks/habits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r>
                        <a:rPr lang="en-US" sz="700" b="1" dirty="0" smtClean="0"/>
                        <a:t>C. Other:</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00"/>
                    </a:solidFill>
                  </a:tcPr>
                </a:tc>
                <a:tc rowSpan="4">
                  <a:txBody>
                    <a:bodyPr/>
                    <a:lstStyle/>
                    <a:p>
                      <a:r>
                        <a:rPr lang="en-US" sz="700" dirty="0" smtClean="0"/>
                        <a:t>Gap: </a:t>
                      </a:r>
                      <a:endParaRPr lang="en-US" sz="1000" dirty="0"/>
                    </a:p>
                  </a:txBody>
                  <a:tcPr>
                    <a:lnL w="12700" cap="flat" cmpd="sng" algn="ctr">
                      <a:solidFill>
                        <a:schemeClr val="tx1"/>
                      </a:solidFill>
                      <a:prstDash val="solid"/>
                      <a:round/>
                      <a:headEnd type="none" w="med" len="med"/>
                      <a:tailEnd type="none" w="med" len="med"/>
                    </a:lnL>
                  </a:tcPr>
                </a:tc>
              </a:tr>
              <a:tr h="277999">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200" dirty="0"/>
                    </a:p>
                  </a:txBody>
                  <a:tcPr/>
                </a:tc>
              </a:tr>
              <a:tr h="311170">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 </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r>
              <a:tr h="180700">
                <a:tc>
                  <a:txBody>
                    <a:bodyPr/>
                    <a:lstStyle/>
                    <a:p>
                      <a:r>
                        <a:rPr lang="en-US" sz="700" b="1" dirty="0" smtClean="0"/>
                        <a:t>D. People</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E. Materials/Supplies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700" b="1" dirty="0" smtClean="0"/>
                        <a:t>F. Environment</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vMerge="1">
                  <a:txBody>
                    <a:bodyPr/>
                    <a:lstStyle/>
                    <a:p>
                      <a:endParaRPr lang="en-US"/>
                    </a:p>
                  </a:txBody>
                  <a:tcPr/>
                </a:tc>
              </a:tr>
            </a:tbl>
          </a:graphicData>
        </a:graphic>
      </p:graphicFrame>
      <p:pic>
        <p:nvPicPr>
          <p:cNvPr id="35" name="Picture 3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862313" y="2289167"/>
            <a:ext cx="1257381" cy="85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6" name="Content Placeholder 6"/>
          <p:cNvGraphicFramePr>
            <a:graphicFrameLocks noGrp="1"/>
          </p:cNvGraphicFramePr>
          <p:nvPr>
            <p:ph idx="1"/>
            <p:extLst>
              <p:ext uri="{D42A27DB-BD31-4B8C-83A1-F6EECF244321}">
                <p14:modId xmlns:p14="http://schemas.microsoft.com/office/powerpoint/2010/main" val="1068753479"/>
              </p:ext>
            </p:extLst>
          </p:nvPr>
        </p:nvGraphicFramePr>
        <p:xfrm>
          <a:off x="262165" y="7013052"/>
          <a:ext cx="3924677" cy="124634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79896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Text Box 27"/>
          <p:cNvSpPr txBox="1">
            <a:spLocks noChangeArrowheads="1"/>
          </p:cNvSpPr>
          <p:nvPr/>
        </p:nvSpPr>
        <p:spPr bwMode="auto">
          <a:xfrm>
            <a:off x="4904252" y="210533"/>
            <a:ext cx="153571" cy="212817"/>
          </a:xfrm>
          <a:prstGeom prst="rect">
            <a:avLst/>
          </a:prstGeom>
          <a:noFill/>
          <a:ln>
            <a:noFill/>
          </a:ln>
          <a:effectLst/>
          <a:extLst/>
        </p:spPr>
        <p:txBody>
          <a:bodyPr wrap="none" lIns="76011" tIns="38006" rIns="76011" bIns="38006">
            <a:spAutoFit/>
          </a:bodyPr>
          <a:lstStyle>
            <a:lvl1pPr defTabSz="1158875">
              <a:defRPr sz="2500">
                <a:solidFill>
                  <a:schemeClr val="tx1"/>
                </a:solidFill>
                <a:latin typeface="Times New Roman" panose="02020603050405020304" pitchFamily="18" charset="0"/>
                <a:ea typeface="MS PGothic" panose="020B0600070205080204" pitchFamily="34" charset="-128"/>
              </a:defRPr>
            </a:lvl1pPr>
            <a:lvl2pPr marL="742950" indent="-285750" defTabSz="1158875">
              <a:defRPr sz="2500">
                <a:solidFill>
                  <a:schemeClr val="tx1"/>
                </a:solidFill>
                <a:latin typeface="Times New Roman" panose="02020603050405020304" pitchFamily="18" charset="0"/>
                <a:ea typeface="MS PGothic" panose="020B0600070205080204" pitchFamily="34" charset="-128"/>
              </a:defRPr>
            </a:lvl2pPr>
            <a:lvl3pPr marL="1143000" indent="-228600" defTabSz="1158875">
              <a:defRPr sz="2500">
                <a:solidFill>
                  <a:schemeClr val="tx1"/>
                </a:solidFill>
                <a:latin typeface="Times New Roman" panose="02020603050405020304" pitchFamily="18" charset="0"/>
                <a:ea typeface="MS PGothic" panose="020B0600070205080204" pitchFamily="34" charset="-128"/>
              </a:defRPr>
            </a:lvl3pPr>
            <a:lvl4pPr marL="1600200" indent="-228600" defTabSz="1158875">
              <a:defRPr sz="2500">
                <a:solidFill>
                  <a:schemeClr val="tx1"/>
                </a:solidFill>
                <a:latin typeface="Times New Roman" panose="02020603050405020304" pitchFamily="18" charset="0"/>
                <a:ea typeface="MS PGothic" panose="020B0600070205080204" pitchFamily="34" charset="-128"/>
              </a:defRPr>
            </a:lvl4pPr>
            <a:lvl5pPr marL="2057400" indent="-228600" defTabSz="1158875">
              <a:defRPr sz="2500">
                <a:solidFill>
                  <a:schemeClr val="tx1"/>
                </a:solidFill>
                <a:latin typeface="Times New Roman" panose="02020603050405020304" pitchFamily="18" charset="0"/>
                <a:ea typeface="MS PGothic" panose="020B0600070205080204" pitchFamily="34" charset="-128"/>
              </a:defRPr>
            </a:lvl5pPr>
            <a:lvl6pPr marL="25146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29718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4290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38862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884" b="1" dirty="0">
              <a:effectLst>
                <a:outerShdw blurRad="38100" dist="38100" dir="2700000" algn="tl">
                  <a:srgbClr val="C0C0C0"/>
                </a:outerShdw>
              </a:effectLst>
              <a:latin typeface="Arial" panose="020B0604020202020204" pitchFamily="34" charset="0"/>
            </a:endParaRPr>
          </a:p>
        </p:txBody>
      </p:sp>
      <p:sp>
        <p:nvSpPr>
          <p:cNvPr id="15366" name="Text Box 203"/>
          <p:cNvSpPr txBox="1">
            <a:spLocks noChangeArrowheads="1"/>
          </p:cNvSpPr>
          <p:nvPr/>
        </p:nvSpPr>
        <p:spPr bwMode="auto">
          <a:xfrm>
            <a:off x="9481762" y="6616786"/>
            <a:ext cx="2546389" cy="13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9937" tIns="29969" rIns="59937" bIns="29969">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505" dirty="0">
                <a:latin typeface="Arial" charset="0"/>
                <a:sym typeface="Webdings" charset="2"/>
              </a:rPr>
              <a:t>ZSFG </a:t>
            </a:r>
            <a:r>
              <a:rPr lang="en-US" altLang="en-US" sz="505" smtClean="0">
                <a:latin typeface="Arial" charset="0"/>
                <a:sym typeface="Webdings" charset="2"/>
              </a:rPr>
              <a:t>Personal Development Plan A3-Status Report (PDP A3-SR)  </a:t>
            </a:r>
            <a:r>
              <a:rPr lang="en-US" altLang="en-US" sz="505" dirty="0" smtClean="0">
                <a:latin typeface="Arial" charset="0"/>
                <a:sym typeface="Webdings" charset="2"/>
              </a:rPr>
              <a:t>Printed - </a:t>
            </a:r>
            <a:fld id="{AA3B3C31-22D5-0848-88D5-892943E19DEB}" type="datetime1">
              <a:rPr lang="en-US" altLang="en-US" sz="505" smtClean="0">
                <a:latin typeface="Arial" charset="0"/>
                <a:sym typeface="Webdings" charset="2"/>
              </a:rPr>
              <a:pPr/>
              <a:t>1/31/18</a:t>
            </a:fld>
            <a:r>
              <a:rPr lang="en-US" altLang="en-US" sz="505" dirty="0" smtClean="0">
                <a:latin typeface="Arial" charset="0"/>
                <a:sym typeface="Webdings" charset="2"/>
              </a:rPr>
              <a:t> </a:t>
            </a:r>
            <a:endParaRPr lang="en-US" altLang="en-US" sz="505" dirty="0">
              <a:latin typeface="Arial" charset="0"/>
            </a:endParaRPr>
          </a:p>
        </p:txBody>
      </p:sp>
      <p:sp>
        <p:nvSpPr>
          <p:cNvPr id="15384" name="TextBox 43"/>
          <p:cNvSpPr txBox="1">
            <a:spLocks noChangeArrowheads="1"/>
          </p:cNvSpPr>
          <p:nvPr/>
        </p:nvSpPr>
        <p:spPr bwMode="auto">
          <a:xfrm>
            <a:off x="1842258" y="273041"/>
            <a:ext cx="7343306" cy="3936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5011" tIns="42506" rIns="85011" bIns="42506">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1000" b="1" dirty="0">
                <a:latin typeface="+mn-lt"/>
              </a:rPr>
              <a:t>Personal </a:t>
            </a:r>
            <a:r>
              <a:rPr lang="en-US" altLang="en-US" sz="1000" b="1" dirty="0" smtClean="0">
                <a:latin typeface="+mn-lt"/>
              </a:rPr>
              <a:t>Development Plan A3-Status Report </a:t>
            </a:r>
            <a:r>
              <a:rPr lang="en-US" altLang="en-US" sz="1000" b="1" dirty="0">
                <a:latin typeface="+mn-lt"/>
              </a:rPr>
              <a:t>Title:				 </a:t>
            </a:r>
            <a:r>
              <a:rPr lang="en-US" altLang="en-US" sz="1000" b="1" dirty="0" smtClean="0">
                <a:latin typeface="+mn-lt"/>
              </a:rPr>
              <a:t>          Owner</a:t>
            </a:r>
            <a:r>
              <a:rPr lang="en-US" altLang="en-US" sz="1000" b="1" dirty="0">
                <a:latin typeface="+mn-lt"/>
              </a:rPr>
              <a:t>: </a:t>
            </a:r>
          </a:p>
          <a:p>
            <a:r>
              <a:rPr lang="en-US" altLang="en-US" sz="1000" b="1" dirty="0" smtClean="0">
                <a:latin typeface="+mn-lt"/>
              </a:rPr>
              <a:t>Beta Testing Template</a:t>
            </a:r>
            <a:r>
              <a:rPr lang="en-US" altLang="en-US" sz="1000" b="1" dirty="0">
                <a:latin typeface="+mn-lt"/>
              </a:rPr>
              <a:t>	</a:t>
            </a:r>
            <a:endParaRPr lang="en-US" altLang="en-US" sz="1000" i="1" dirty="0">
              <a:latin typeface="+mn-lt"/>
            </a:endParaRPr>
          </a:p>
        </p:txBody>
      </p:sp>
      <p:pic>
        <p:nvPicPr>
          <p:cNvPr id="19" name="Picture 18" descr="ZSFGH_LogoShort_4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569" y="206472"/>
            <a:ext cx="1539689" cy="37180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561796796"/>
              </p:ext>
            </p:extLst>
          </p:nvPr>
        </p:nvGraphicFramePr>
        <p:xfrm>
          <a:off x="245101" y="4987122"/>
          <a:ext cx="5844054" cy="1606254"/>
        </p:xfrm>
        <a:graphic>
          <a:graphicData uri="http://schemas.openxmlformats.org/drawingml/2006/table">
            <a:tbl>
              <a:tblPr firstRow="1" bandRow="1">
                <a:tableStyleId>{5C22544A-7EE6-4342-B048-85BDC9FD1C3A}</a:tableStyleId>
              </a:tblPr>
              <a:tblGrid>
                <a:gridCol w="1145062"/>
                <a:gridCol w="3457949"/>
                <a:gridCol w="657647"/>
                <a:gridCol w="583396"/>
              </a:tblGrid>
              <a:tr h="19447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 IV. Plan Implementation: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did you implement, and by when?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79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5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504953773"/>
              </p:ext>
            </p:extLst>
          </p:nvPr>
        </p:nvGraphicFramePr>
        <p:xfrm>
          <a:off x="6192087" y="5955195"/>
          <a:ext cx="5850164" cy="682762"/>
        </p:xfrm>
        <a:graphic>
          <a:graphicData uri="http://schemas.openxmlformats.org/drawingml/2006/table">
            <a:tbl>
              <a:tblPr firstRow="1" bandRow="1">
                <a:tableStyleId>{5C22544A-7EE6-4342-B048-85BDC9FD1C3A}</a:tableStyleId>
              </a:tblPr>
              <a:tblGrid>
                <a:gridCol w="5850164"/>
              </a:tblGrid>
              <a:tr h="149897">
                <a:tc>
                  <a:txBody>
                    <a:bodyPr/>
                    <a:lstStyle/>
                    <a:p>
                      <a:r>
                        <a:rPr lang="en-US" altLang="en-US" sz="1000" b="1" i="1" dirty="0" smtClean="0">
                          <a:solidFill>
                            <a:schemeClr val="tx1"/>
                          </a:solidFill>
                          <a:latin typeface="+mn-lt"/>
                        </a:rPr>
                        <a:t>VIII. Unresolved Issues</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49534">
                <a:tc>
                  <a:txBody>
                    <a:bodyPr/>
                    <a:lstStyle/>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112474278"/>
              </p:ext>
            </p:extLst>
          </p:nvPr>
        </p:nvGraphicFramePr>
        <p:xfrm>
          <a:off x="6192086" y="2459692"/>
          <a:ext cx="5850164" cy="1612405"/>
        </p:xfrm>
        <a:graphic>
          <a:graphicData uri="http://schemas.openxmlformats.org/drawingml/2006/table">
            <a:tbl>
              <a:tblPr firstRow="1" bandRow="1">
                <a:tableStyleId>{5C22544A-7EE6-4342-B048-85BDC9FD1C3A}</a:tableStyleId>
              </a:tblPr>
              <a:tblGrid>
                <a:gridCol w="5850164"/>
              </a:tblGrid>
              <a:tr h="327294">
                <a:tc>
                  <a:txBody>
                    <a:bodyPr/>
                    <a:lstStyle/>
                    <a:p>
                      <a:r>
                        <a:rPr lang="en-US" altLang="en-US" sz="1000" b="1" i="1" dirty="0" smtClean="0">
                          <a:solidFill>
                            <a:schemeClr val="tx1"/>
                          </a:solidFill>
                          <a:latin typeface="+mn-lt"/>
                        </a:rPr>
                        <a:t>VI. Further Analysis:</a:t>
                      </a:r>
                      <a:r>
                        <a:rPr lang="en-US" altLang="en-US" sz="700" b="1" i="1" dirty="0" smtClean="0">
                          <a:solidFill>
                            <a:schemeClr val="tx1"/>
                          </a:solidFill>
                          <a:latin typeface="+mn-lt"/>
                        </a:rPr>
                        <a:t> </a:t>
                      </a:r>
                      <a:r>
                        <a:rPr lang="en-US" altLang="en-US" sz="700" b="0" i="1" dirty="0" smtClean="0">
                          <a:solidFill>
                            <a:schemeClr val="tx1"/>
                          </a:solidFill>
                          <a:latin typeface="+mn-lt"/>
                        </a:rPr>
                        <a:t>Why does the problem exist, in terms of causes, constraints, barriers? Reasons for My Personal Performance/My Current Strong Habits and Limiting (Gap) Habits.</a:t>
                      </a:r>
                      <a:r>
                        <a:rPr lang="en-US" altLang="en-US" sz="700" b="0" i="1" baseline="0" dirty="0" smtClean="0">
                          <a:solidFill>
                            <a:schemeClr val="tx1"/>
                          </a:solidFill>
                          <a:latin typeface="+mn-lt"/>
                        </a:rPr>
                        <a:t> You may update your original analysis and include new learnings. </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272497">
                <a:tc>
                  <a:txBody>
                    <a:bodyPr/>
                    <a:lstStyle/>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43908775"/>
              </p:ext>
            </p:extLst>
          </p:nvPr>
        </p:nvGraphicFramePr>
        <p:xfrm>
          <a:off x="236996" y="3757579"/>
          <a:ext cx="5852160" cy="1181696"/>
        </p:xfrm>
        <a:graphic>
          <a:graphicData uri="http://schemas.openxmlformats.org/drawingml/2006/table">
            <a:tbl>
              <a:tblPr firstRow="1" bandRow="1">
                <a:tableStyleId>{5C22544A-7EE6-4342-B048-85BDC9FD1C3A}</a:tableStyleId>
              </a:tblPr>
              <a:tblGrid>
                <a:gridCol w="5852160"/>
              </a:tblGrid>
              <a:tr h="242393">
                <a:tc>
                  <a:txBody>
                    <a:bodyPr/>
                    <a:lstStyle/>
                    <a:p>
                      <a:pPr>
                        <a:defRPr/>
                      </a:pPr>
                      <a:r>
                        <a:rPr lang="en-US" altLang="en-US" sz="1000" b="1" i="1" dirty="0" smtClean="0">
                          <a:solidFill>
                            <a:schemeClr val="tx1"/>
                          </a:solidFill>
                          <a:latin typeface="+mn-lt"/>
                        </a:rPr>
                        <a:t>III. Targets and Goals:</a:t>
                      </a:r>
                      <a:r>
                        <a:rPr lang="en-US" altLang="en-US" sz="700" b="1" i="1" dirty="0" smtClean="0">
                          <a:solidFill>
                            <a:schemeClr val="tx1"/>
                          </a:solidFill>
                          <a:latin typeface="+mn-lt"/>
                        </a:rPr>
                        <a:t> </a:t>
                      </a:r>
                      <a:r>
                        <a:rPr lang="en-US" altLang="en-US" sz="700" b="0" i="1" dirty="0" smtClean="0">
                          <a:solidFill>
                            <a:schemeClr val="tx1"/>
                          </a:solidFill>
                          <a:latin typeface="+mn-lt"/>
                        </a:rPr>
                        <a:t>What specific measurable outcomes are desired and by when?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939303">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16898655"/>
              </p:ext>
            </p:extLst>
          </p:nvPr>
        </p:nvGraphicFramePr>
        <p:xfrm>
          <a:off x="236996" y="1814666"/>
          <a:ext cx="5852160" cy="1888419"/>
        </p:xfrm>
        <a:graphic>
          <a:graphicData uri="http://schemas.openxmlformats.org/drawingml/2006/table">
            <a:tbl>
              <a:tblPr firstRow="1" bandRow="1">
                <a:tableStyleId>{5C22544A-7EE6-4342-B048-85BDC9FD1C3A}</a:tableStyleId>
              </a:tblPr>
              <a:tblGrid>
                <a:gridCol w="5852160"/>
              </a:tblGrid>
              <a:tr h="367478">
                <a:tc>
                  <a:txBody>
                    <a:bodyPr/>
                    <a:lstStyle/>
                    <a:p>
                      <a:r>
                        <a:rPr lang="en-US" altLang="en-US" sz="1000" b="1" i="1" dirty="0" smtClean="0">
                          <a:solidFill>
                            <a:schemeClr val="tx1"/>
                          </a:solidFill>
                          <a:latin typeface="+mn-lt"/>
                        </a:rPr>
                        <a:t>II. Current Conditions: </a:t>
                      </a:r>
                      <a:r>
                        <a:rPr lang="en-US" altLang="en-US" sz="700" b="0" i="1" dirty="0" smtClean="0">
                          <a:solidFill>
                            <a:schemeClr val="tx1"/>
                          </a:solidFill>
                          <a:latin typeface="+mn-lt"/>
                        </a:rPr>
                        <a:t>What is happening today and what is not working? Here you want to list your current strengths and limitations. The 360 Survey can help you determine these through looking at your “Highest and Lowest Rated Items” on page 24.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181033">
                <a:tc>
                  <a:txBody>
                    <a:bodyPr/>
                    <a:lstStyle/>
                    <a:p>
                      <a:endParaRPr lang="en-US" sz="1000" dirty="0" smtClean="0"/>
                    </a:p>
                    <a:p>
                      <a:endParaRPr lang="en-US" sz="1000" dirty="0" smtClean="0"/>
                    </a:p>
                    <a:p>
                      <a:endParaRPr lang="en-US" sz="1000" dirty="0" smtClean="0"/>
                    </a:p>
                    <a:p>
                      <a:endParaRPr lang="en-US" sz="1000" dirty="0" smtClean="0"/>
                    </a:p>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347">
                <a:tc>
                  <a:txBody>
                    <a:bodyPr/>
                    <a:lstStyle/>
                    <a:p>
                      <a:r>
                        <a:rPr lang="en-US" sz="700" b="1" i="1" dirty="0" smtClean="0">
                          <a:latin typeface="+mn-lt"/>
                        </a:rPr>
                        <a:t>Problem Statement: </a:t>
                      </a:r>
                      <a:r>
                        <a:rPr lang="en-US" sz="700" b="0" i="1" dirty="0" smtClean="0">
                          <a:latin typeface="+mn-lt"/>
                        </a:rPr>
                        <a:t>What specific,</a:t>
                      </a:r>
                      <a:r>
                        <a:rPr lang="en-US" sz="700" b="0" i="1" baseline="0" dirty="0" smtClean="0">
                          <a:latin typeface="+mn-lt"/>
                        </a:rPr>
                        <a:t> measurable problem served as your baseline performance? </a:t>
                      </a:r>
                    </a:p>
                    <a:p>
                      <a:endParaRPr lang="en-US" sz="1000" b="0" i="1" baseline="0" dirty="0" smtClean="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449079886"/>
              </p:ext>
            </p:extLst>
          </p:nvPr>
        </p:nvGraphicFramePr>
        <p:xfrm>
          <a:off x="241219" y="634843"/>
          <a:ext cx="5847937" cy="1106536"/>
        </p:xfrm>
        <a:graphic>
          <a:graphicData uri="http://schemas.openxmlformats.org/drawingml/2006/table">
            <a:tbl>
              <a:tblPr firstRow="1" bandRow="1">
                <a:tableStyleId>{5C22544A-7EE6-4342-B048-85BDC9FD1C3A}</a:tableStyleId>
              </a:tblPr>
              <a:tblGrid>
                <a:gridCol w="5847937"/>
              </a:tblGrid>
              <a:tr h="246103">
                <a:tc>
                  <a:txBody>
                    <a:bodyPr/>
                    <a:lstStyle/>
                    <a:p>
                      <a:r>
                        <a:rPr lang="en-US" altLang="en-US" sz="1000" b="1" i="1" dirty="0" smtClean="0">
                          <a:solidFill>
                            <a:schemeClr val="tx1"/>
                          </a:solidFill>
                          <a:latin typeface="+mn-lt"/>
                          <a:ea typeface="Arial" charset="0"/>
                          <a:cs typeface="Arial" charset="0"/>
                        </a:rPr>
                        <a:t>I. Background: </a:t>
                      </a:r>
                      <a:r>
                        <a:rPr lang="en-US" altLang="en-US" sz="700" b="0" i="1" dirty="0" smtClean="0">
                          <a:solidFill>
                            <a:schemeClr val="tx1"/>
                          </a:solidFill>
                          <a:latin typeface="+mn-lt"/>
                          <a:ea typeface="Arial" charset="0"/>
                          <a:cs typeface="Arial" charset="0"/>
                        </a:rPr>
                        <a:t>Briefly talk about your current role. Why should I improve myself in order to be a coach/leader who creates an organization filled with problem solvers? Why this, why now? This section can be 5-7 sentences.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733801">
                <a:tc>
                  <a:txBody>
                    <a:bodyPr/>
                    <a:lstStyle/>
                    <a:p>
                      <a:pPr>
                        <a:lnSpc>
                          <a:spcPct val="150000"/>
                        </a:lnSpc>
                      </a:pPr>
                      <a:endParaRPr lang="en-US" sz="1000" i="0" dirty="0" smtClean="0"/>
                    </a:p>
                    <a:p>
                      <a:pPr>
                        <a:lnSpc>
                          <a:spcPct val="150000"/>
                        </a:lnSpc>
                      </a:pPr>
                      <a:endParaRPr lang="en-US" sz="1000" i="0" dirty="0" smtClean="0"/>
                    </a:p>
                    <a:p>
                      <a:pPr>
                        <a:lnSpc>
                          <a:spcPct val="150000"/>
                        </a:lnSpc>
                      </a:pPr>
                      <a:endParaRPr lang="en-US" sz="1000" i="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1092508681"/>
              </p:ext>
            </p:extLst>
          </p:nvPr>
        </p:nvGraphicFramePr>
        <p:xfrm>
          <a:off x="239847" y="4000584"/>
          <a:ext cx="5849307" cy="931816"/>
        </p:xfrm>
        <a:graphic>
          <a:graphicData uri="http://schemas.openxmlformats.org/drawingml/2006/table">
            <a:tbl>
              <a:tblPr firstRow="1" bandRow="1">
                <a:tableStyleId>{5C22544A-7EE6-4342-B048-85BDC9FD1C3A}</a:tableStyleId>
              </a:tblPr>
              <a:tblGrid>
                <a:gridCol w="2094141"/>
                <a:gridCol w="983477"/>
                <a:gridCol w="944781"/>
                <a:gridCol w="913454"/>
                <a:gridCol w="913454"/>
              </a:tblGrid>
              <a:tr h="218870">
                <a:tc>
                  <a:txBody>
                    <a:bodyPr/>
                    <a:lstStyle/>
                    <a:p>
                      <a:pPr algn="ctr"/>
                      <a:r>
                        <a:rPr lang="en-US" sz="700" i="1" dirty="0" smtClean="0">
                          <a:solidFill>
                            <a:schemeClr val="tx1"/>
                          </a:solidFill>
                        </a:rPr>
                        <a:t>Goals</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Baseline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Initial Target</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 Date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New Target  </a:t>
                      </a:r>
                    </a:p>
                    <a:p>
                      <a:pPr algn="ctr"/>
                      <a:r>
                        <a:rPr lang="en-US" sz="700" i="1" dirty="0" smtClean="0">
                          <a:solidFill>
                            <a:schemeClr val="tx1"/>
                          </a:solidFill>
                        </a:rPr>
                        <a:t>(if</a:t>
                      </a:r>
                      <a:r>
                        <a:rPr lang="en-US" sz="700" i="1" baseline="0" dirty="0" smtClean="0">
                          <a:solidFill>
                            <a:schemeClr val="tx1"/>
                          </a:solidFill>
                        </a:rPr>
                        <a:t> </a:t>
                      </a:r>
                      <a:r>
                        <a:rPr lang="en-US" sz="700" i="1" dirty="0" smtClean="0">
                          <a:solidFill>
                            <a:schemeClr val="tx1"/>
                          </a:solidFill>
                        </a:rPr>
                        <a:t>applicable)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 name="Picture 2" descr="an Francisco Health Net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996" y="-614508"/>
            <a:ext cx="1335719" cy="5736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86662572"/>
              </p:ext>
            </p:extLst>
          </p:nvPr>
        </p:nvGraphicFramePr>
        <p:xfrm>
          <a:off x="12703861" y="2570241"/>
          <a:ext cx="5734137" cy="1188720"/>
        </p:xfrm>
        <a:graphic>
          <a:graphicData uri="http://schemas.openxmlformats.org/drawingml/2006/table">
            <a:tbl>
              <a:tblPr firstRow="1" bandRow="1">
                <a:tableStyleId>{5940675A-B579-460E-94D1-54222C63F5DA}</a:tableStyleId>
              </a:tblPr>
              <a:tblGrid>
                <a:gridCol w="208280"/>
                <a:gridCol w="1599082"/>
                <a:gridCol w="1568037"/>
                <a:gridCol w="1568037"/>
                <a:gridCol w="790701"/>
              </a:tblGrid>
              <a:tr h="180700">
                <a:tc rowSpan="2">
                  <a:txBody>
                    <a:bodyPr/>
                    <a:lstStyle/>
                    <a:p>
                      <a:r>
                        <a:rPr lang="en-US" sz="700" b="0" i="1" dirty="0" smtClean="0"/>
                        <a:t>Internal</a:t>
                      </a:r>
                      <a:endParaRPr lang="en-US" sz="700" b="0" i="1" dirty="0"/>
                    </a:p>
                  </a:txBody>
                  <a:tcPr vert="vert2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00" b="1" dirty="0" smtClean="0"/>
                        <a:t>A. My knowledge/skills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r>
                        <a:rPr lang="en-US" sz="700" b="1" dirty="0" smtClean="0"/>
                        <a:t>B. My behaviors/tasks/habits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r>
                        <a:rPr lang="en-US" sz="700" b="1" dirty="0" smtClean="0"/>
                        <a:t>C. Other:</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00"/>
                    </a:solidFill>
                  </a:tcPr>
                </a:tc>
                <a:tc rowSpan="4">
                  <a:txBody>
                    <a:bodyPr/>
                    <a:lstStyle/>
                    <a:p>
                      <a:r>
                        <a:rPr lang="en-US" sz="700" dirty="0" smtClean="0"/>
                        <a:t>Gap: </a:t>
                      </a:r>
                      <a:endParaRPr lang="en-US" sz="1000" dirty="0"/>
                    </a:p>
                  </a:txBody>
                  <a:tcPr>
                    <a:lnL w="12700" cap="flat" cmpd="sng" algn="ctr">
                      <a:solidFill>
                        <a:schemeClr val="tx1"/>
                      </a:solidFill>
                      <a:prstDash val="solid"/>
                      <a:round/>
                      <a:headEnd type="none" w="med" len="med"/>
                      <a:tailEnd type="none" w="med" len="med"/>
                    </a:lnL>
                  </a:tcPr>
                </a:tc>
              </a:tr>
              <a:tr h="277999">
                <a:tc vMerge="1">
                  <a:txBody>
                    <a:bodyPr/>
                    <a:lstStyle/>
                    <a:p>
                      <a:endParaRPr lang="en-US"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200" dirty="0"/>
                    </a:p>
                  </a:txBody>
                  <a:tcPr/>
                </a:tc>
              </a:tr>
              <a:tr h="311170">
                <a:tc rowSpan="2">
                  <a:txBody>
                    <a:bodyPr/>
                    <a:lstStyle/>
                    <a:p>
                      <a:r>
                        <a:rPr lang="en-US" sz="700" b="0" i="1" dirty="0" smtClean="0"/>
                        <a:t>External</a:t>
                      </a:r>
                      <a:endParaRPr lang="en-US" sz="700" b="0" i="1" dirty="0"/>
                    </a:p>
                  </a:txBody>
                  <a:tcPr vert="vert2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 </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r>
              <a:tr h="180700">
                <a:tc vMerge="1">
                  <a:txBody>
                    <a:bodyPr/>
                    <a:lstStyle/>
                    <a:p>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D. People</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E.</a:t>
                      </a:r>
                      <a:r>
                        <a:rPr lang="en-US" sz="700" b="1" baseline="0" dirty="0" smtClean="0"/>
                        <a:t> </a:t>
                      </a:r>
                      <a:r>
                        <a:rPr lang="en-US" sz="700" b="1" dirty="0" smtClean="0"/>
                        <a:t>Materials/Supplies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700" b="1" dirty="0" smtClean="0"/>
                        <a:t>F. Environment</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vMerge="1">
                  <a:txBody>
                    <a:bodyPr/>
                    <a:lstStyle/>
                    <a:p>
                      <a:endParaRPr lang="en-US"/>
                    </a:p>
                  </a:txBody>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690331782"/>
              </p:ext>
            </p:extLst>
          </p:nvPr>
        </p:nvGraphicFramePr>
        <p:xfrm>
          <a:off x="6189466" y="4134312"/>
          <a:ext cx="5852784" cy="1724071"/>
        </p:xfrm>
        <a:graphic>
          <a:graphicData uri="http://schemas.openxmlformats.org/drawingml/2006/table">
            <a:tbl>
              <a:tblPr firstRow="1" bandRow="1">
                <a:tableStyleId>{5C22544A-7EE6-4342-B048-85BDC9FD1C3A}</a:tableStyleId>
              </a:tblPr>
              <a:tblGrid>
                <a:gridCol w="1146773"/>
                <a:gridCol w="3463114"/>
                <a:gridCol w="658630"/>
                <a:gridCol w="584267"/>
              </a:tblGrid>
              <a:tr h="22357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 VII. Plan </a:t>
                      </a:r>
                      <a:r>
                        <a:rPr lang="en-US" altLang="en-US" sz="700" b="1" i="1" dirty="0" smtClean="0">
                          <a:solidFill>
                            <a:schemeClr val="tx1"/>
                          </a:solidFill>
                          <a:latin typeface="+mn-lt"/>
                          <a:ea typeface="Arial" charset="0"/>
                          <a:cs typeface="Arial" charset="0"/>
                        </a:rPr>
                        <a:t>: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will you implement, and by when?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691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6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859021577"/>
              </p:ext>
            </p:extLst>
          </p:nvPr>
        </p:nvGraphicFramePr>
        <p:xfrm>
          <a:off x="6192086" y="629908"/>
          <a:ext cx="5850164" cy="1771135"/>
        </p:xfrm>
        <a:graphic>
          <a:graphicData uri="http://schemas.openxmlformats.org/drawingml/2006/table">
            <a:tbl>
              <a:tblPr firstRow="1" bandRow="1">
                <a:tableStyleId>{5C22544A-7EE6-4342-B048-85BDC9FD1C3A}</a:tableStyleId>
              </a:tblPr>
              <a:tblGrid>
                <a:gridCol w="5850164"/>
              </a:tblGrid>
              <a:tr h="231783">
                <a:tc>
                  <a:txBody>
                    <a:bodyPr/>
                    <a:lstStyle/>
                    <a:p>
                      <a:r>
                        <a:rPr lang="en-US" altLang="en-US" sz="1000" b="1" i="1" dirty="0" smtClean="0">
                          <a:solidFill>
                            <a:schemeClr val="tx1"/>
                          </a:solidFill>
                          <a:latin typeface="+mn-lt"/>
                        </a:rPr>
                        <a:t>V. Follow-Up</a:t>
                      </a:r>
                      <a:r>
                        <a:rPr lang="en-US" altLang="en-US" sz="1000" b="1" i="1" baseline="0" dirty="0" smtClean="0">
                          <a:solidFill>
                            <a:schemeClr val="tx1"/>
                          </a:solidFill>
                          <a:latin typeface="+mn-lt"/>
                        </a:rPr>
                        <a:t> Impact</a:t>
                      </a:r>
                      <a:r>
                        <a:rPr lang="en-US" altLang="en-US" sz="1000" b="1" i="1" dirty="0" smtClean="0">
                          <a:solidFill>
                            <a:schemeClr val="tx1"/>
                          </a:solidFill>
                          <a:latin typeface="+mn-lt"/>
                        </a:rPr>
                        <a:t>: </a:t>
                      </a:r>
                      <a:r>
                        <a:rPr lang="en-US" altLang="en-US" sz="700" b="0" i="1" dirty="0" smtClean="0">
                          <a:solidFill>
                            <a:schemeClr val="tx1"/>
                          </a:solidFill>
                          <a:latin typeface="+mn-lt"/>
                        </a:rPr>
                        <a:t>What</a:t>
                      </a:r>
                      <a:r>
                        <a:rPr lang="en-US" altLang="en-US" sz="700" b="0" i="1" baseline="0" dirty="0" smtClean="0">
                          <a:solidFill>
                            <a:schemeClr val="tx1"/>
                          </a:solidFill>
                          <a:latin typeface="+mn-lt"/>
                        </a:rPr>
                        <a:t> impact did you have on your processes, outcomes and goals ? (Baseline/Target/YTD) </a:t>
                      </a:r>
                      <a:endParaRPr lang="en-US" altLang="en-US" sz="105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537907">
                <a:tc>
                  <a:txBody>
                    <a:bodyPr/>
                    <a:lstStyle/>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6" name="Content Placeholder 6"/>
          <p:cNvGraphicFramePr>
            <a:graphicFrameLocks noGrp="1"/>
          </p:cNvGraphicFramePr>
          <p:nvPr>
            <p:ph idx="1"/>
            <p:extLst>
              <p:ext uri="{D42A27DB-BD31-4B8C-83A1-F6EECF244321}">
                <p14:modId xmlns:p14="http://schemas.microsoft.com/office/powerpoint/2010/main" val="370120704"/>
              </p:ext>
            </p:extLst>
          </p:nvPr>
        </p:nvGraphicFramePr>
        <p:xfrm>
          <a:off x="12703861" y="3770458"/>
          <a:ext cx="3924677" cy="12463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81737289"/>
              </p:ext>
            </p:extLst>
          </p:nvPr>
        </p:nvGraphicFramePr>
        <p:xfrm>
          <a:off x="9492343" y="218209"/>
          <a:ext cx="2424628" cy="294742"/>
        </p:xfrm>
        <a:graphic>
          <a:graphicData uri="http://schemas.openxmlformats.org/drawingml/2006/table">
            <a:tbl>
              <a:tblPr/>
              <a:tblGrid>
                <a:gridCol w="606157"/>
                <a:gridCol w="606157"/>
                <a:gridCol w="606157"/>
                <a:gridCol w="606157"/>
              </a:tblGrid>
              <a:tr h="278397">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Ver: </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Date:</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Owner:</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Supervisor:</a:t>
                      </a:r>
                      <a:endParaRPr kumimoji="0" lang="en-US" altLang="en-US" sz="700" b="0" i="0" u="none" strike="noStrike" cap="none" normalizeH="0" baseline="0" dirty="0">
                        <a:ln>
                          <a:noFill/>
                        </a:ln>
                        <a:solidFill>
                          <a:schemeClr val="tx1"/>
                        </a:solidFill>
                        <a:effectLst/>
                        <a:latin typeface="+mn-lt"/>
                        <a:ea typeface="MS PGothic" charset="-128"/>
                      </a:endParaRPr>
                    </a:p>
                    <a:p>
                      <a:pPr marL="0" marR="0" lvl="0" indent="0" algn="ctr" defTabSz="473075" rtl="0" eaLnBrk="1" fontAlgn="base" latinLnBrk="0" hangingPunct="1">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1437563912"/>
              </p:ext>
            </p:extLst>
          </p:nvPr>
        </p:nvGraphicFramePr>
        <p:xfrm>
          <a:off x="-3845595" y="2992694"/>
          <a:ext cx="3358253" cy="1066102"/>
        </p:xfrm>
        <a:graphic>
          <a:graphicData uri="http://schemas.openxmlformats.org/drawingml/2006/table">
            <a:tbl>
              <a:tblPr firstRow="1" bandRow="1">
                <a:tableStyleId>{5940675A-B579-460E-94D1-54222C63F5DA}</a:tableStyleId>
              </a:tblPr>
              <a:tblGrid>
                <a:gridCol w="794922"/>
                <a:gridCol w="480513"/>
                <a:gridCol w="480514"/>
                <a:gridCol w="711067"/>
                <a:gridCol w="456229"/>
                <a:gridCol w="435008"/>
              </a:tblGrid>
              <a:tr h="211572">
                <a:tc>
                  <a:txBody>
                    <a:bodyPr/>
                    <a:lstStyle/>
                    <a:p>
                      <a:pPr algn="ctr"/>
                      <a:r>
                        <a:rPr lang="en-US" sz="800" i="1" dirty="0" smtClean="0"/>
                        <a:t>360 Strengths</a:t>
                      </a:r>
                      <a:endParaRPr lang="en-US" sz="800" i="1" dirty="0"/>
                    </a:p>
                  </a:txBody>
                  <a:tcPr>
                    <a:solidFill>
                      <a:schemeClr val="accent2">
                        <a:lumMod val="20000"/>
                        <a:lumOff val="80000"/>
                      </a:schemeClr>
                    </a:solidFill>
                  </a:tcPr>
                </a:tc>
                <a:tc>
                  <a:txBody>
                    <a:bodyPr/>
                    <a:lstStyle/>
                    <a:p>
                      <a:r>
                        <a:rPr lang="en-US" sz="800" i="1" dirty="0" smtClean="0"/>
                        <a:t>16/17</a:t>
                      </a:r>
                      <a:endParaRPr lang="en-US" sz="800" i="1" dirty="0"/>
                    </a:p>
                  </a:txBody>
                  <a:tcPr>
                    <a:solidFill>
                      <a:schemeClr val="accent2">
                        <a:lumMod val="20000"/>
                        <a:lumOff val="80000"/>
                      </a:schemeClr>
                    </a:solidFill>
                  </a:tcPr>
                </a:tc>
                <a:tc>
                  <a:txBody>
                    <a:bodyPr/>
                    <a:lstStyle/>
                    <a:p>
                      <a:r>
                        <a:rPr lang="en-US" sz="800" i="1" dirty="0" smtClean="0"/>
                        <a:t>17/18</a:t>
                      </a:r>
                      <a:endParaRPr lang="en-US" sz="800" i="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smtClean="0"/>
                        <a:t>Limitations</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smtClean="0"/>
                        <a:t>16/17</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smtClean="0"/>
                        <a:t>17/18</a:t>
                      </a:r>
                    </a:p>
                  </a:txBody>
                  <a:tcPr>
                    <a:solidFill>
                      <a:schemeClr val="accent2">
                        <a:lumMod val="20000"/>
                        <a:lumOff val="80000"/>
                      </a:schemeClr>
                    </a:solidFill>
                  </a:tcPr>
                </a:tc>
              </a:tr>
              <a:tr h="290146">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281298">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r>
              <a:tr h="281298">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r>
            </a:tbl>
          </a:graphicData>
        </a:graphic>
      </p:graphicFrame>
      <p:cxnSp>
        <p:nvCxnSpPr>
          <p:cNvPr id="7" name="Straight Arrow Connector 6"/>
          <p:cNvCxnSpPr/>
          <p:nvPr/>
        </p:nvCxnSpPr>
        <p:spPr>
          <a:xfrm flipH="1">
            <a:off x="12192000" y="3265894"/>
            <a:ext cx="390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12253926" y="3683524"/>
            <a:ext cx="328733" cy="244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342" y="2408663"/>
            <a:ext cx="487342" cy="16157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424615" y="3208725"/>
            <a:ext cx="373487" cy="231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Chart 2"/>
          <p:cNvGraphicFramePr/>
          <p:nvPr>
            <p:extLst>
              <p:ext uri="{D42A27DB-BD31-4B8C-83A1-F6EECF244321}">
                <p14:modId xmlns:p14="http://schemas.microsoft.com/office/powerpoint/2010/main" val="883251616"/>
              </p:ext>
            </p:extLst>
          </p:nvPr>
        </p:nvGraphicFramePr>
        <p:xfrm>
          <a:off x="12694218" y="933152"/>
          <a:ext cx="2462089" cy="1412723"/>
        </p:xfrm>
        <a:graphic>
          <a:graphicData uri="http://schemas.openxmlformats.org/drawingml/2006/chart">
            <c:chart xmlns:c="http://schemas.openxmlformats.org/drawingml/2006/chart" xmlns:r="http://schemas.openxmlformats.org/officeDocument/2006/relationships" r:id="rId10"/>
          </a:graphicData>
        </a:graphic>
      </p:graphicFrame>
      <p:cxnSp>
        <p:nvCxnSpPr>
          <p:cNvPr id="30" name="Straight Arrow Connector 29"/>
          <p:cNvCxnSpPr/>
          <p:nvPr/>
        </p:nvCxnSpPr>
        <p:spPr>
          <a:xfrm flipH="1">
            <a:off x="12253926" y="1515475"/>
            <a:ext cx="390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4" name="Chart 3"/>
          <p:cNvGraphicFramePr/>
          <p:nvPr>
            <p:extLst>
              <p:ext uri="{D42A27DB-BD31-4B8C-83A1-F6EECF244321}">
                <p14:modId xmlns:p14="http://schemas.microsoft.com/office/powerpoint/2010/main" val="184866056"/>
              </p:ext>
            </p:extLst>
          </p:nvPr>
        </p:nvGraphicFramePr>
        <p:xfrm>
          <a:off x="-3556068" y="1509217"/>
          <a:ext cx="2263140" cy="1655384"/>
        </p:xfrm>
        <a:graphic>
          <a:graphicData uri="http://schemas.openxmlformats.org/drawingml/2006/chart">
            <c:chart xmlns:c="http://schemas.openxmlformats.org/drawingml/2006/chart" xmlns:r="http://schemas.openxmlformats.org/officeDocument/2006/relationships" r:id="rId11"/>
          </a:graphicData>
        </a:graphic>
      </p:graphicFrame>
      <p:sp>
        <p:nvSpPr>
          <p:cNvPr id="6" name="TextBox 5"/>
          <p:cNvSpPr txBox="1"/>
          <p:nvPr/>
        </p:nvSpPr>
        <p:spPr>
          <a:xfrm>
            <a:off x="-3658998" y="1270181"/>
            <a:ext cx="2445606" cy="369332"/>
          </a:xfrm>
          <a:prstGeom prst="rect">
            <a:avLst/>
          </a:prstGeom>
          <a:noFill/>
        </p:spPr>
        <p:txBody>
          <a:bodyPr wrap="none" rtlCol="0">
            <a:spAutoFit/>
          </a:bodyPr>
          <a:lstStyle/>
          <a:p>
            <a:r>
              <a:rPr lang="en-US" dirty="0" smtClean="0"/>
              <a:t>[Right Click to Edit Data]</a:t>
            </a:r>
            <a:endParaRPr lang="en-US" dirty="0"/>
          </a:p>
        </p:txBody>
      </p:sp>
      <p:sp>
        <p:nvSpPr>
          <p:cNvPr id="32" name="TextBox 31"/>
          <p:cNvSpPr txBox="1"/>
          <p:nvPr/>
        </p:nvSpPr>
        <p:spPr>
          <a:xfrm>
            <a:off x="12730859" y="524120"/>
            <a:ext cx="2445606" cy="369332"/>
          </a:xfrm>
          <a:prstGeom prst="rect">
            <a:avLst/>
          </a:prstGeom>
          <a:noFill/>
        </p:spPr>
        <p:txBody>
          <a:bodyPr wrap="none" rtlCol="0">
            <a:spAutoFit/>
          </a:bodyPr>
          <a:lstStyle/>
          <a:p>
            <a:r>
              <a:rPr lang="en-US" dirty="0" smtClean="0"/>
              <a:t>[Right Click to Edit Data]</a:t>
            </a:r>
            <a:endParaRPr lang="en-US" dirty="0"/>
          </a:p>
        </p:txBody>
      </p:sp>
    </p:spTree>
    <p:extLst>
      <p:ext uri="{BB962C8B-B14F-4D97-AF65-F5344CB8AC3E}">
        <p14:creationId xmlns:p14="http://schemas.microsoft.com/office/powerpoint/2010/main" val="1369644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2132</TotalTime>
  <Words>1582</Words>
  <Application>Microsoft Macintosh PowerPoint</Application>
  <PresentationFormat>Widescreen</PresentationFormat>
  <Paragraphs>266</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Calibri</vt:lpstr>
      <vt:lpstr>Calibri Light</vt:lpstr>
      <vt:lpstr>Mangal</vt:lpstr>
      <vt:lpstr>MS PGothic</vt:lpstr>
      <vt:lpstr>Times New Roman</vt:lpstr>
      <vt:lpstr>Webdings</vt:lpstr>
      <vt:lpstr>Arial</vt:lpstr>
      <vt:lpstr>Office Theme</vt:lpstr>
      <vt:lpstr>PowerPoint Presentation</vt:lpstr>
      <vt:lpstr>PowerPoint Presentation</vt:lpstr>
      <vt:lpstr>PowerPoint Presentation</vt:lpstr>
    </vt:vector>
  </TitlesOfParts>
  <Company>City &amp; County of San Francisco</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AZEVEDO</dc:creator>
  <cp:lastModifiedBy>Will Huen</cp:lastModifiedBy>
  <cp:revision>55</cp:revision>
  <dcterms:created xsi:type="dcterms:W3CDTF">2017-12-12T22:57:20Z</dcterms:created>
  <dcterms:modified xsi:type="dcterms:W3CDTF">2018-02-01T07:39:53Z</dcterms:modified>
</cp:coreProperties>
</file>